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7"/>
  </p:notesMasterIdLst>
  <p:sldIdLst>
    <p:sldId id="259" r:id="rId2"/>
    <p:sldId id="265" r:id="rId3"/>
    <p:sldId id="287" r:id="rId4"/>
    <p:sldId id="267" r:id="rId5"/>
    <p:sldId id="302" r:id="rId6"/>
    <p:sldId id="269" r:id="rId7"/>
    <p:sldId id="274" r:id="rId8"/>
    <p:sldId id="281" r:id="rId9"/>
    <p:sldId id="276" r:id="rId10"/>
    <p:sldId id="271" r:id="rId11"/>
    <p:sldId id="263" r:id="rId12"/>
    <p:sldId id="284" r:id="rId13"/>
    <p:sldId id="294" r:id="rId14"/>
    <p:sldId id="295" r:id="rId15"/>
    <p:sldId id="264" r:id="rId16"/>
    <p:sldId id="258" r:id="rId17"/>
    <p:sldId id="262" r:id="rId18"/>
    <p:sldId id="286" r:id="rId19"/>
    <p:sldId id="285" r:id="rId20"/>
    <p:sldId id="296" r:id="rId21"/>
    <p:sldId id="297" r:id="rId22"/>
    <p:sldId id="292" r:id="rId23"/>
    <p:sldId id="300" r:id="rId24"/>
    <p:sldId id="301" r:id="rId25"/>
    <p:sldId id="303" r:id="rId26"/>
    <p:sldId id="304" r:id="rId27"/>
    <p:sldId id="305" r:id="rId28"/>
    <p:sldId id="306" r:id="rId29"/>
    <p:sldId id="307" r:id="rId30"/>
    <p:sldId id="309" r:id="rId31"/>
    <p:sldId id="308" r:id="rId32"/>
    <p:sldId id="288" r:id="rId33"/>
    <p:sldId id="299" r:id="rId34"/>
    <p:sldId id="298" r:id="rId35"/>
    <p:sldId id="275" r:id="rId36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AF5"/>
    <a:srgbClr val="A3A6EB"/>
    <a:srgbClr val="90CDFA"/>
    <a:srgbClr val="230957"/>
    <a:srgbClr val="02065E"/>
    <a:srgbClr val="4F2072"/>
    <a:srgbClr val="93C7F7"/>
    <a:srgbClr val="B08EFC"/>
    <a:srgbClr val="125B92"/>
    <a:srgbClr val="BBD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0812" autoAdjust="0"/>
  </p:normalViewPr>
  <p:slideViewPr>
    <p:cSldViewPr>
      <p:cViewPr varScale="1">
        <p:scale>
          <a:sx n="49" d="100"/>
          <a:sy n="49" d="100"/>
        </p:scale>
        <p:origin x="178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01753-1540-49BE-A077-B63A70D9EC74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D8B3C4AE-5B2E-45F5-A7BB-C2478A6E4524}">
      <dgm:prSet phldrT="[Teksti]"/>
      <dgm:spPr/>
      <dgm:t>
        <a:bodyPr/>
        <a:lstStyle/>
        <a:p>
          <a:r>
            <a:rPr lang="fi-FI" dirty="0" err="1" smtClean="0"/>
            <a:t>Hackathon</a:t>
          </a:r>
          <a:r>
            <a:rPr lang="fi-FI" dirty="0" smtClean="0"/>
            <a:t> / </a:t>
          </a:r>
        </a:p>
        <a:p>
          <a:r>
            <a:rPr lang="fi-FI" dirty="0" smtClean="0"/>
            <a:t>design &amp; </a:t>
          </a:r>
          <a:r>
            <a:rPr lang="fi-FI" dirty="0" err="1" smtClean="0"/>
            <a:t>optimisation</a:t>
          </a:r>
          <a:endParaRPr lang="fi-FI" dirty="0"/>
        </a:p>
      </dgm:t>
    </dgm:pt>
    <dgm:pt modelId="{69FF87F3-D384-4F29-A0EC-4EEF67CCF55C}" type="parTrans" cxnId="{A41EE2CA-7396-4BF3-B3AC-6F58E7BAF0F3}">
      <dgm:prSet/>
      <dgm:spPr/>
      <dgm:t>
        <a:bodyPr/>
        <a:lstStyle/>
        <a:p>
          <a:endParaRPr lang="fi-FI"/>
        </a:p>
      </dgm:t>
    </dgm:pt>
    <dgm:pt modelId="{61628C50-8B04-4FBD-A9D4-3DD33BD4B054}" type="sibTrans" cxnId="{A41EE2CA-7396-4BF3-B3AC-6F58E7BAF0F3}">
      <dgm:prSet/>
      <dgm:spPr/>
      <dgm:t>
        <a:bodyPr/>
        <a:lstStyle/>
        <a:p>
          <a:endParaRPr lang="fi-FI"/>
        </a:p>
      </dgm:t>
    </dgm:pt>
    <dgm:pt modelId="{17349118-887B-4934-8B17-9CDC7AB9B761}">
      <dgm:prSet phldrT="[Teksti]"/>
      <dgm:spPr/>
      <dgm:t>
        <a:bodyPr/>
        <a:lstStyle/>
        <a:p>
          <a:r>
            <a:rPr lang="fi-FI" dirty="0"/>
            <a:t>SAP: </a:t>
          </a:r>
          <a:r>
            <a:rPr lang="fi-FI" dirty="0" smtClean="0"/>
            <a:t>Financial data</a:t>
          </a:r>
          <a:endParaRPr lang="fi-FI" dirty="0"/>
        </a:p>
      </dgm:t>
    </dgm:pt>
    <dgm:pt modelId="{31BDADD3-AC92-4370-81A8-C3CE6AC9D683}" type="parTrans" cxnId="{639C5153-F2CE-4EAA-BBD4-431A9887C231}">
      <dgm:prSet/>
      <dgm:spPr/>
      <dgm:t>
        <a:bodyPr/>
        <a:lstStyle/>
        <a:p>
          <a:endParaRPr lang="fi-FI"/>
        </a:p>
      </dgm:t>
    </dgm:pt>
    <dgm:pt modelId="{22B3C86A-B469-4C07-81B9-E24878E0F060}" type="sibTrans" cxnId="{639C5153-F2CE-4EAA-BBD4-431A9887C231}">
      <dgm:prSet/>
      <dgm:spPr/>
      <dgm:t>
        <a:bodyPr/>
        <a:lstStyle/>
        <a:p>
          <a:endParaRPr lang="fi-FI"/>
        </a:p>
      </dgm:t>
    </dgm:pt>
    <dgm:pt modelId="{86C1E3B4-035C-417C-895F-292B0876B80D}">
      <dgm:prSet phldrT="[Teksti]"/>
      <dgm:spPr/>
      <dgm:t>
        <a:bodyPr/>
        <a:lstStyle/>
        <a:p>
          <a:r>
            <a:rPr lang="fi-FI" dirty="0" smtClean="0"/>
            <a:t>Open data, </a:t>
          </a:r>
          <a:r>
            <a:rPr lang="fi-FI" dirty="0" err="1" smtClean="0"/>
            <a:t>such</a:t>
          </a:r>
          <a:r>
            <a:rPr lang="fi-FI" dirty="0" smtClean="0"/>
            <a:t> as </a:t>
          </a:r>
          <a:r>
            <a:rPr lang="fi-FI" dirty="0" err="1" smtClean="0"/>
            <a:t>weather</a:t>
          </a:r>
          <a:r>
            <a:rPr lang="fi-FI" dirty="0" smtClean="0"/>
            <a:t>, </a:t>
          </a:r>
          <a:r>
            <a:rPr lang="fi-FI" dirty="0" err="1" smtClean="0"/>
            <a:t>traffic</a:t>
          </a:r>
          <a:r>
            <a:rPr lang="fi-FI" dirty="0" smtClean="0"/>
            <a:t>, </a:t>
          </a:r>
          <a:r>
            <a:rPr lang="fi-FI" dirty="0" err="1" smtClean="0"/>
            <a:t>road</a:t>
          </a:r>
          <a:r>
            <a:rPr lang="fi-FI" dirty="0" smtClean="0"/>
            <a:t> </a:t>
          </a:r>
          <a:r>
            <a:rPr lang="fi-FI" dirty="0" err="1" smtClean="0"/>
            <a:t>friction</a:t>
          </a:r>
          <a:r>
            <a:rPr lang="fi-FI" dirty="0" smtClean="0"/>
            <a:t> </a:t>
          </a:r>
          <a:endParaRPr lang="fi-FI" dirty="0"/>
        </a:p>
      </dgm:t>
    </dgm:pt>
    <dgm:pt modelId="{9662767A-EC16-44B2-8682-8707225FA11F}" type="parTrans" cxnId="{9FD4848A-AE88-4BE5-A8C8-F0E3EA8FF0A9}">
      <dgm:prSet/>
      <dgm:spPr/>
      <dgm:t>
        <a:bodyPr/>
        <a:lstStyle/>
        <a:p>
          <a:endParaRPr lang="fi-FI"/>
        </a:p>
      </dgm:t>
    </dgm:pt>
    <dgm:pt modelId="{BF50D9D2-4606-4100-A1FA-3CEFF0B17772}" type="sibTrans" cxnId="{9FD4848A-AE88-4BE5-A8C8-F0E3EA8FF0A9}">
      <dgm:prSet/>
      <dgm:spPr/>
      <dgm:t>
        <a:bodyPr/>
        <a:lstStyle/>
        <a:p>
          <a:endParaRPr lang="fi-FI"/>
        </a:p>
      </dgm:t>
    </dgm:pt>
    <dgm:pt modelId="{2B659FD0-74DE-47DD-98A1-1422C5B2C744}">
      <dgm:prSet phldrT="[Teksti]"/>
      <dgm:spPr/>
      <dgm:t>
        <a:bodyPr/>
        <a:lstStyle/>
        <a:p>
          <a:r>
            <a:rPr lang="en-GB" dirty="0" smtClean="0"/>
            <a:t>garage</a:t>
          </a:r>
          <a:r>
            <a:rPr lang="fi-FI" dirty="0" smtClean="0"/>
            <a:t>/ </a:t>
          </a:r>
          <a:r>
            <a:rPr lang="fi-FI" dirty="0" err="1" smtClean="0"/>
            <a:t>device</a:t>
          </a:r>
          <a:r>
            <a:rPr lang="fi-FI" dirty="0" smtClean="0"/>
            <a:t> </a:t>
          </a:r>
          <a:r>
            <a:rPr lang="fi-FI" dirty="0" err="1" smtClean="0"/>
            <a:t>register</a:t>
          </a:r>
          <a:endParaRPr lang="fi-FI" dirty="0"/>
        </a:p>
      </dgm:t>
    </dgm:pt>
    <dgm:pt modelId="{829E370A-161D-45F8-8F61-D316FEB71C10}" type="parTrans" cxnId="{B76CD398-2CF5-4AC0-8390-BE65E61A05B7}">
      <dgm:prSet/>
      <dgm:spPr/>
      <dgm:t>
        <a:bodyPr/>
        <a:lstStyle/>
        <a:p>
          <a:endParaRPr lang="fi-FI"/>
        </a:p>
      </dgm:t>
    </dgm:pt>
    <dgm:pt modelId="{5D8F73F1-26F4-4637-93D1-F354CE414CEF}" type="sibTrans" cxnId="{B76CD398-2CF5-4AC0-8390-BE65E61A05B7}">
      <dgm:prSet/>
      <dgm:spPr/>
      <dgm:t>
        <a:bodyPr/>
        <a:lstStyle/>
        <a:p>
          <a:endParaRPr lang="fi-FI"/>
        </a:p>
      </dgm:t>
    </dgm:pt>
    <dgm:pt modelId="{7AFCBEAB-3F35-4895-AE9E-C3F9399333AD}">
      <dgm:prSet phldrT="[Teksti]"/>
      <dgm:spPr/>
      <dgm:t>
        <a:bodyPr/>
        <a:lstStyle/>
        <a:p>
          <a:r>
            <a:rPr lang="fi-FI" dirty="0"/>
            <a:t>GPS-data:</a:t>
          </a:r>
        </a:p>
        <a:p>
          <a:r>
            <a:rPr lang="fi-FI" dirty="0" err="1" smtClean="0"/>
            <a:t>Telemetric</a:t>
          </a:r>
          <a:r>
            <a:rPr lang="fi-FI" dirty="0" smtClean="0"/>
            <a:t> data, </a:t>
          </a:r>
          <a:r>
            <a:rPr lang="en-GB" dirty="0" smtClean="0"/>
            <a:t>geographic information</a:t>
          </a:r>
          <a:endParaRPr lang="fi-FI" dirty="0"/>
        </a:p>
      </dgm:t>
    </dgm:pt>
    <dgm:pt modelId="{03F55987-60A6-4320-BD89-608464146D8A}" type="parTrans" cxnId="{C06681B0-589F-4DB1-B05C-3A0E27F89816}">
      <dgm:prSet/>
      <dgm:spPr/>
      <dgm:t>
        <a:bodyPr/>
        <a:lstStyle/>
        <a:p>
          <a:endParaRPr lang="fi-FI"/>
        </a:p>
      </dgm:t>
    </dgm:pt>
    <dgm:pt modelId="{9AAEED83-491E-467C-BA7E-8FD41808F1E8}" type="sibTrans" cxnId="{C06681B0-589F-4DB1-B05C-3A0E27F89816}">
      <dgm:prSet/>
      <dgm:spPr/>
      <dgm:t>
        <a:bodyPr/>
        <a:lstStyle/>
        <a:p>
          <a:endParaRPr lang="fi-FI"/>
        </a:p>
      </dgm:t>
    </dgm:pt>
    <dgm:pt modelId="{8BC98A91-9967-4981-AA40-727242AA0907}" type="pres">
      <dgm:prSet presAssocID="{39E01753-1540-49BE-A077-B63A70D9EC7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1645D9A2-F265-401F-B689-37AF45EF0C06}" type="pres">
      <dgm:prSet presAssocID="{D8B3C4AE-5B2E-45F5-A7BB-C2478A6E4524}" presName="centerShape" presStyleLbl="node0" presStyleIdx="0" presStyleCnt="1" custScaleX="112654" custScaleY="109890"/>
      <dgm:spPr/>
      <dgm:t>
        <a:bodyPr/>
        <a:lstStyle/>
        <a:p>
          <a:endParaRPr lang="fi-FI"/>
        </a:p>
      </dgm:t>
    </dgm:pt>
    <dgm:pt modelId="{6EF78CC1-6D45-4CE2-A3D0-77E8CCB7283F}" type="pres">
      <dgm:prSet presAssocID="{31BDADD3-AC92-4370-81A8-C3CE6AC9D683}" presName="Name9" presStyleLbl="parChTrans1D2" presStyleIdx="0" presStyleCnt="4"/>
      <dgm:spPr/>
      <dgm:t>
        <a:bodyPr/>
        <a:lstStyle/>
        <a:p>
          <a:endParaRPr lang="fi-FI"/>
        </a:p>
      </dgm:t>
    </dgm:pt>
    <dgm:pt modelId="{A80CDDFF-5D2F-433A-8C6B-6C1DA26F5811}" type="pres">
      <dgm:prSet presAssocID="{31BDADD3-AC92-4370-81A8-C3CE6AC9D683}" presName="connTx" presStyleLbl="parChTrans1D2" presStyleIdx="0" presStyleCnt="4"/>
      <dgm:spPr/>
      <dgm:t>
        <a:bodyPr/>
        <a:lstStyle/>
        <a:p>
          <a:endParaRPr lang="fi-FI"/>
        </a:p>
      </dgm:t>
    </dgm:pt>
    <dgm:pt modelId="{521DAD60-920F-416B-A113-495C02E7682D}" type="pres">
      <dgm:prSet presAssocID="{17349118-887B-4934-8B17-9CDC7AB9B761}" presName="node" presStyleLbl="node1" presStyleIdx="0" presStyleCnt="4" custScaleX="120997" custScaleY="112891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67F699E0-7E48-4C07-A758-9DF394683257}" type="pres">
      <dgm:prSet presAssocID="{9662767A-EC16-44B2-8682-8707225FA11F}" presName="Name9" presStyleLbl="parChTrans1D2" presStyleIdx="1" presStyleCnt="4"/>
      <dgm:spPr/>
      <dgm:t>
        <a:bodyPr/>
        <a:lstStyle/>
        <a:p>
          <a:endParaRPr lang="fi-FI"/>
        </a:p>
      </dgm:t>
    </dgm:pt>
    <dgm:pt modelId="{91397293-663C-4811-A935-2FBB9E12B491}" type="pres">
      <dgm:prSet presAssocID="{9662767A-EC16-44B2-8682-8707225FA11F}" presName="connTx" presStyleLbl="parChTrans1D2" presStyleIdx="1" presStyleCnt="4"/>
      <dgm:spPr/>
      <dgm:t>
        <a:bodyPr/>
        <a:lstStyle/>
        <a:p>
          <a:endParaRPr lang="fi-FI"/>
        </a:p>
      </dgm:t>
    </dgm:pt>
    <dgm:pt modelId="{D26883F7-685C-4171-A48A-39EBA667E60B}" type="pres">
      <dgm:prSet presAssocID="{86C1E3B4-035C-417C-895F-292B0876B80D}" presName="node" presStyleLbl="node1" presStyleIdx="1" presStyleCnt="4" custScaleX="113086" custScaleY="106667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0CF418C5-07FF-466C-BDCA-4C917465BFFC}" type="pres">
      <dgm:prSet presAssocID="{829E370A-161D-45F8-8F61-D316FEB71C10}" presName="Name9" presStyleLbl="parChTrans1D2" presStyleIdx="2" presStyleCnt="4"/>
      <dgm:spPr/>
      <dgm:t>
        <a:bodyPr/>
        <a:lstStyle/>
        <a:p>
          <a:endParaRPr lang="fi-FI"/>
        </a:p>
      </dgm:t>
    </dgm:pt>
    <dgm:pt modelId="{EF754DC7-F3F1-468A-B1CE-389700437D1D}" type="pres">
      <dgm:prSet presAssocID="{829E370A-161D-45F8-8F61-D316FEB71C10}" presName="connTx" presStyleLbl="parChTrans1D2" presStyleIdx="2" presStyleCnt="4"/>
      <dgm:spPr/>
      <dgm:t>
        <a:bodyPr/>
        <a:lstStyle/>
        <a:p>
          <a:endParaRPr lang="fi-FI"/>
        </a:p>
      </dgm:t>
    </dgm:pt>
    <dgm:pt modelId="{F4989260-02FC-4773-8D03-0EC43FCF75E1}" type="pres">
      <dgm:prSet presAssocID="{2B659FD0-74DE-47DD-98A1-1422C5B2C744}" presName="node" presStyleLbl="node1" presStyleIdx="2" presStyleCnt="4" custScaleX="120997" custScaleY="119337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A8474A10-568C-48A4-85F9-1B26B7515E66}" type="pres">
      <dgm:prSet presAssocID="{03F55987-60A6-4320-BD89-608464146D8A}" presName="Name9" presStyleLbl="parChTrans1D2" presStyleIdx="3" presStyleCnt="4"/>
      <dgm:spPr/>
      <dgm:t>
        <a:bodyPr/>
        <a:lstStyle/>
        <a:p>
          <a:endParaRPr lang="fi-FI"/>
        </a:p>
      </dgm:t>
    </dgm:pt>
    <dgm:pt modelId="{FADB263F-AF30-4690-AC3C-86255F1661DF}" type="pres">
      <dgm:prSet presAssocID="{03F55987-60A6-4320-BD89-608464146D8A}" presName="connTx" presStyleLbl="parChTrans1D2" presStyleIdx="3" presStyleCnt="4"/>
      <dgm:spPr/>
      <dgm:t>
        <a:bodyPr/>
        <a:lstStyle/>
        <a:p>
          <a:endParaRPr lang="fi-FI"/>
        </a:p>
      </dgm:t>
    </dgm:pt>
    <dgm:pt modelId="{D98D86F8-33EC-4522-9C81-927F30896D97}" type="pres">
      <dgm:prSet presAssocID="{7AFCBEAB-3F35-4895-AE9E-C3F9399333AD}" presName="node" presStyleLbl="node1" presStyleIdx="3" presStyleCnt="4" custScaleX="120759" custScaleY="106667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</dgm:ptLst>
  <dgm:cxnLst>
    <dgm:cxn modelId="{C85C31D4-D2E9-4853-B4C2-5CE753FD3A27}" type="presOf" srcId="{86C1E3B4-035C-417C-895F-292B0876B80D}" destId="{D26883F7-685C-4171-A48A-39EBA667E60B}" srcOrd="0" destOrd="0" presId="urn:microsoft.com/office/officeart/2005/8/layout/radial1"/>
    <dgm:cxn modelId="{265A6DA2-87EC-4128-AACA-5D224C238F2E}" type="presOf" srcId="{829E370A-161D-45F8-8F61-D316FEB71C10}" destId="{0CF418C5-07FF-466C-BDCA-4C917465BFFC}" srcOrd="0" destOrd="0" presId="urn:microsoft.com/office/officeart/2005/8/layout/radial1"/>
    <dgm:cxn modelId="{F04709EC-4509-43FE-B432-980F5988839E}" type="presOf" srcId="{7AFCBEAB-3F35-4895-AE9E-C3F9399333AD}" destId="{D98D86F8-33EC-4522-9C81-927F30896D97}" srcOrd="0" destOrd="0" presId="urn:microsoft.com/office/officeart/2005/8/layout/radial1"/>
    <dgm:cxn modelId="{86ACFC74-C782-443D-8683-C90D6155FB58}" type="presOf" srcId="{31BDADD3-AC92-4370-81A8-C3CE6AC9D683}" destId="{A80CDDFF-5D2F-433A-8C6B-6C1DA26F5811}" srcOrd="1" destOrd="0" presId="urn:microsoft.com/office/officeart/2005/8/layout/radial1"/>
    <dgm:cxn modelId="{9AD80F66-42BB-4F79-BEB1-511EB72E92E3}" type="presOf" srcId="{17349118-887B-4934-8B17-9CDC7AB9B761}" destId="{521DAD60-920F-416B-A113-495C02E7682D}" srcOrd="0" destOrd="0" presId="urn:microsoft.com/office/officeart/2005/8/layout/radial1"/>
    <dgm:cxn modelId="{95A053A5-1577-4FA7-B733-49EEEF95D6C5}" type="presOf" srcId="{03F55987-60A6-4320-BD89-608464146D8A}" destId="{FADB263F-AF30-4690-AC3C-86255F1661DF}" srcOrd="1" destOrd="0" presId="urn:microsoft.com/office/officeart/2005/8/layout/radial1"/>
    <dgm:cxn modelId="{E20C361A-79AC-4FF4-ABD2-1AF00EE803D5}" type="presOf" srcId="{D8B3C4AE-5B2E-45F5-A7BB-C2478A6E4524}" destId="{1645D9A2-F265-401F-B689-37AF45EF0C06}" srcOrd="0" destOrd="0" presId="urn:microsoft.com/office/officeart/2005/8/layout/radial1"/>
    <dgm:cxn modelId="{9FD4848A-AE88-4BE5-A8C8-F0E3EA8FF0A9}" srcId="{D8B3C4AE-5B2E-45F5-A7BB-C2478A6E4524}" destId="{86C1E3B4-035C-417C-895F-292B0876B80D}" srcOrd="1" destOrd="0" parTransId="{9662767A-EC16-44B2-8682-8707225FA11F}" sibTransId="{BF50D9D2-4606-4100-A1FA-3CEFF0B17772}"/>
    <dgm:cxn modelId="{758512BF-7298-4604-9410-18BAC3B8D55A}" type="presOf" srcId="{39E01753-1540-49BE-A077-B63A70D9EC74}" destId="{8BC98A91-9967-4981-AA40-727242AA0907}" srcOrd="0" destOrd="0" presId="urn:microsoft.com/office/officeart/2005/8/layout/radial1"/>
    <dgm:cxn modelId="{639C5153-F2CE-4EAA-BBD4-431A9887C231}" srcId="{D8B3C4AE-5B2E-45F5-A7BB-C2478A6E4524}" destId="{17349118-887B-4934-8B17-9CDC7AB9B761}" srcOrd="0" destOrd="0" parTransId="{31BDADD3-AC92-4370-81A8-C3CE6AC9D683}" sibTransId="{22B3C86A-B469-4C07-81B9-E24878E0F060}"/>
    <dgm:cxn modelId="{05DC689C-2D5D-4938-9B50-04BC3D4F5401}" type="presOf" srcId="{9662767A-EC16-44B2-8682-8707225FA11F}" destId="{91397293-663C-4811-A935-2FBB9E12B491}" srcOrd="1" destOrd="0" presId="urn:microsoft.com/office/officeart/2005/8/layout/radial1"/>
    <dgm:cxn modelId="{F42010C2-CEA5-49DA-BEC6-04327A3ED6D2}" type="presOf" srcId="{03F55987-60A6-4320-BD89-608464146D8A}" destId="{A8474A10-568C-48A4-85F9-1B26B7515E66}" srcOrd="0" destOrd="0" presId="urn:microsoft.com/office/officeart/2005/8/layout/radial1"/>
    <dgm:cxn modelId="{7913D704-18F5-4BF0-A04B-ECE3109B1054}" type="presOf" srcId="{31BDADD3-AC92-4370-81A8-C3CE6AC9D683}" destId="{6EF78CC1-6D45-4CE2-A3D0-77E8CCB7283F}" srcOrd="0" destOrd="0" presId="urn:microsoft.com/office/officeart/2005/8/layout/radial1"/>
    <dgm:cxn modelId="{A41EE2CA-7396-4BF3-B3AC-6F58E7BAF0F3}" srcId="{39E01753-1540-49BE-A077-B63A70D9EC74}" destId="{D8B3C4AE-5B2E-45F5-A7BB-C2478A6E4524}" srcOrd="0" destOrd="0" parTransId="{69FF87F3-D384-4F29-A0EC-4EEF67CCF55C}" sibTransId="{61628C50-8B04-4FBD-A9D4-3DD33BD4B054}"/>
    <dgm:cxn modelId="{BDC4367E-03B2-4C27-9F58-2B22BB86E82A}" type="presOf" srcId="{9662767A-EC16-44B2-8682-8707225FA11F}" destId="{67F699E0-7E48-4C07-A758-9DF394683257}" srcOrd="0" destOrd="0" presId="urn:microsoft.com/office/officeart/2005/8/layout/radial1"/>
    <dgm:cxn modelId="{BF3C510D-D799-4A1E-AF00-F22267D96DD9}" type="presOf" srcId="{829E370A-161D-45F8-8F61-D316FEB71C10}" destId="{EF754DC7-F3F1-468A-B1CE-389700437D1D}" srcOrd="1" destOrd="0" presId="urn:microsoft.com/office/officeart/2005/8/layout/radial1"/>
    <dgm:cxn modelId="{B76CD398-2CF5-4AC0-8390-BE65E61A05B7}" srcId="{D8B3C4AE-5B2E-45F5-A7BB-C2478A6E4524}" destId="{2B659FD0-74DE-47DD-98A1-1422C5B2C744}" srcOrd="2" destOrd="0" parTransId="{829E370A-161D-45F8-8F61-D316FEB71C10}" sibTransId="{5D8F73F1-26F4-4637-93D1-F354CE414CEF}"/>
    <dgm:cxn modelId="{77BE578F-832E-4750-A09B-89B90BF4403B}" type="presOf" srcId="{2B659FD0-74DE-47DD-98A1-1422C5B2C744}" destId="{F4989260-02FC-4773-8D03-0EC43FCF75E1}" srcOrd="0" destOrd="0" presId="urn:microsoft.com/office/officeart/2005/8/layout/radial1"/>
    <dgm:cxn modelId="{C06681B0-589F-4DB1-B05C-3A0E27F89816}" srcId="{D8B3C4AE-5B2E-45F5-A7BB-C2478A6E4524}" destId="{7AFCBEAB-3F35-4895-AE9E-C3F9399333AD}" srcOrd="3" destOrd="0" parTransId="{03F55987-60A6-4320-BD89-608464146D8A}" sibTransId="{9AAEED83-491E-467C-BA7E-8FD41808F1E8}"/>
    <dgm:cxn modelId="{F9D654D5-C0BC-4E94-A84B-A94CB64CBA52}" type="presParOf" srcId="{8BC98A91-9967-4981-AA40-727242AA0907}" destId="{1645D9A2-F265-401F-B689-37AF45EF0C06}" srcOrd="0" destOrd="0" presId="urn:microsoft.com/office/officeart/2005/8/layout/radial1"/>
    <dgm:cxn modelId="{D9CA70EA-AB2D-43A2-A70A-D036B3434CF0}" type="presParOf" srcId="{8BC98A91-9967-4981-AA40-727242AA0907}" destId="{6EF78CC1-6D45-4CE2-A3D0-77E8CCB7283F}" srcOrd="1" destOrd="0" presId="urn:microsoft.com/office/officeart/2005/8/layout/radial1"/>
    <dgm:cxn modelId="{53D73671-E4EA-443B-AC4A-BD516451EC4D}" type="presParOf" srcId="{6EF78CC1-6D45-4CE2-A3D0-77E8CCB7283F}" destId="{A80CDDFF-5D2F-433A-8C6B-6C1DA26F5811}" srcOrd="0" destOrd="0" presId="urn:microsoft.com/office/officeart/2005/8/layout/radial1"/>
    <dgm:cxn modelId="{D0CFAD16-D761-46A6-868C-FA2315F4F68C}" type="presParOf" srcId="{8BC98A91-9967-4981-AA40-727242AA0907}" destId="{521DAD60-920F-416B-A113-495C02E7682D}" srcOrd="2" destOrd="0" presId="urn:microsoft.com/office/officeart/2005/8/layout/radial1"/>
    <dgm:cxn modelId="{85DA0299-596F-4022-B5D3-6C08E44B25FD}" type="presParOf" srcId="{8BC98A91-9967-4981-AA40-727242AA0907}" destId="{67F699E0-7E48-4C07-A758-9DF394683257}" srcOrd="3" destOrd="0" presId="urn:microsoft.com/office/officeart/2005/8/layout/radial1"/>
    <dgm:cxn modelId="{D8C391C1-E08C-499D-B770-C81168B92084}" type="presParOf" srcId="{67F699E0-7E48-4C07-A758-9DF394683257}" destId="{91397293-663C-4811-A935-2FBB9E12B491}" srcOrd="0" destOrd="0" presId="urn:microsoft.com/office/officeart/2005/8/layout/radial1"/>
    <dgm:cxn modelId="{87B8AD63-1C37-4DA5-A106-696E27072A30}" type="presParOf" srcId="{8BC98A91-9967-4981-AA40-727242AA0907}" destId="{D26883F7-685C-4171-A48A-39EBA667E60B}" srcOrd="4" destOrd="0" presId="urn:microsoft.com/office/officeart/2005/8/layout/radial1"/>
    <dgm:cxn modelId="{B8A5BDD5-6B36-4BC4-80F3-49C30949B4B9}" type="presParOf" srcId="{8BC98A91-9967-4981-AA40-727242AA0907}" destId="{0CF418C5-07FF-466C-BDCA-4C917465BFFC}" srcOrd="5" destOrd="0" presId="urn:microsoft.com/office/officeart/2005/8/layout/radial1"/>
    <dgm:cxn modelId="{A5526191-C5F2-4E15-86BA-C097CE18B7A7}" type="presParOf" srcId="{0CF418C5-07FF-466C-BDCA-4C917465BFFC}" destId="{EF754DC7-F3F1-468A-B1CE-389700437D1D}" srcOrd="0" destOrd="0" presId="urn:microsoft.com/office/officeart/2005/8/layout/radial1"/>
    <dgm:cxn modelId="{0325C3F0-D4B6-4583-A54B-85167C055F32}" type="presParOf" srcId="{8BC98A91-9967-4981-AA40-727242AA0907}" destId="{F4989260-02FC-4773-8D03-0EC43FCF75E1}" srcOrd="6" destOrd="0" presId="urn:microsoft.com/office/officeart/2005/8/layout/radial1"/>
    <dgm:cxn modelId="{C7C9473F-A641-42B6-8629-878536AF757A}" type="presParOf" srcId="{8BC98A91-9967-4981-AA40-727242AA0907}" destId="{A8474A10-568C-48A4-85F9-1B26B7515E66}" srcOrd="7" destOrd="0" presId="urn:microsoft.com/office/officeart/2005/8/layout/radial1"/>
    <dgm:cxn modelId="{4F12D069-03F0-4A25-8E60-C94828EA0EF3}" type="presParOf" srcId="{A8474A10-568C-48A4-85F9-1B26B7515E66}" destId="{FADB263F-AF30-4690-AC3C-86255F1661DF}" srcOrd="0" destOrd="0" presId="urn:microsoft.com/office/officeart/2005/8/layout/radial1"/>
    <dgm:cxn modelId="{84D445AE-92B9-4F78-B2EF-902D9448B7EE}" type="presParOf" srcId="{8BC98A91-9967-4981-AA40-727242AA0907}" destId="{D98D86F8-33EC-4522-9C81-927F30896D97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478FE8-148D-4613-94A7-5426255DE20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CF198A27-AC0C-47A3-9E56-E235672B3E80}">
      <dgm:prSet phldrT="[Teksti]"/>
      <dgm:spPr/>
      <dgm:t>
        <a:bodyPr/>
        <a:lstStyle/>
        <a:p>
          <a:r>
            <a:rPr lang="fi-FI" b="1" dirty="0" smtClean="0"/>
            <a:t>SAP </a:t>
          </a:r>
          <a:r>
            <a:rPr lang="fi-FI" b="1" dirty="0" err="1" smtClean="0"/>
            <a:t>order</a:t>
          </a:r>
          <a:r>
            <a:rPr lang="fi-FI" b="1" dirty="0" smtClean="0"/>
            <a:t> into </a:t>
          </a:r>
          <a:r>
            <a:rPr lang="fi-FI" b="1" dirty="0" err="1" smtClean="0"/>
            <a:t>fuel</a:t>
          </a:r>
          <a:r>
            <a:rPr lang="fi-FI" b="1" dirty="0" smtClean="0"/>
            <a:t> </a:t>
          </a:r>
          <a:r>
            <a:rPr lang="fi-FI" b="1" dirty="0" err="1" smtClean="0"/>
            <a:t>station</a:t>
          </a:r>
          <a:endParaRPr lang="fi-FI" b="1" dirty="0"/>
        </a:p>
      </dgm:t>
    </dgm:pt>
    <dgm:pt modelId="{4BE40032-19D0-40A8-A547-4F5E58C4A269}" type="parTrans" cxnId="{DB0CB402-39C5-485E-B35D-B0A90509B7EB}">
      <dgm:prSet/>
      <dgm:spPr/>
      <dgm:t>
        <a:bodyPr/>
        <a:lstStyle/>
        <a:p>
          <a:endParaRPr lang="fi-FI"/>
        </a:p>
      </dgm:t>
    </dgm:pt>
    <dgm:pt modelId="{D69A203F-CEE3-4DDF-8A71-23E0C98A9602}" type="sibTrans" cxnId="{DB0CB402-39C5-485E-B35D-B0A90509B7EB}">
      <dgm:prSet/>
      <dgm:spPr/>
      <dgm:t>
        <a:bodyPr/>
        <a:lstStyle/>
        <a:p>
          <a:endParaRPr lang="fi-FI"/>
        </a:p>
      </dgm:t>
    </dgm:pt>
    <dgm:pt modelId="{0F702179-EAD8-4913-B036-9E9AB74BCDD6}">
      <dgm:prSet phldrT="[Teksti]"/>
      <dgm:spPr/>
      <dgm:t>
        <a:bodyPr/>
        <a:lstStyle/>
        <a:p>
          <a:r>
            <a:rPr lang="fi-FI" b="1" dirty="0" err="1" smtClean="0"/>
            <a:t>Fueling</a:t>
          </a:r>
          <a:r>
            <a:rPr lang="fi-FI" b="1" dirty="0" smtClean="0"/>
            <a:t> at </a:t>
          </a:r>
          <a:r>
            <a:rPr lang="fi-FI" b="1" dirty="0" err="1" smtClean="0"/>
            <a:t>fuel</a:t>
          </a:r>
          <a:r>
            <a:rPr lang="fi-FI" b="1" dirty="0" smtClean="0"/>
            <a:t> </a:t>
          </a:r>
          <a:r>
            <a:rPr lang="fi-FI" b="1" dirty="0" err="1" smtClean="0"/>
            <a:t>station</a:t>
          </a:r>
          <a:endParaRPr lang="fi-FI" b="1" dirty="0" smtClean="0"/>
        </a:p>
      </dgm:t>
    </dgm:pt>
    <dgm:pt modelId="{71B17787-6A50-4669-A487-09C7FCC26BBE}" type="parTrans" cxnId="{91BF99B6-FB4E-40C2-9710-77AB19B7BAA4}">
      <dgm:prSet/>
      <dgm:spPr/>
      <dgm:t>
        <a:bodyPr/>
        <a:lstStyle/>
        <a:p>
          <a:endParaRPr lang="fi-FI"/>
        </a:p>
      </dgm:t>
    </dgm:pt>
    <dgm:pt modelId="{0AD0BAFF-0EE0-43BA-BD14-A37B22269653}" type="sibTrans" cxnId="{91BF99B6-FB4E-40C2-9710-77AB19B7BAA4}">
      <dgm:prSet/>
      <dgm:spPr/>
      <dgm:t>
        <a:bodyPr/>
        <a:lstStyle/>
        <a:p>
          <a:endParaRPr lang="fi-FI"/>
        </a:p>
      </dgm:t>
    </dgm:pt>
    <dgm:pt modelId="{18430A96-4001-4324-BDC4-79202FB45D5A}">
      <dgm:prSet phldrT="[Teksti]"/>
      <dgm:spPr/>
      <dgm:t>
        <a:bodyPr/>
        <a:lstStyle/>
        <a:p>
          <a:r>
            <a:rPr lang="fi-FI" b="1" dirty="0" err="1" smtClean="0"/>
            <a:t>Fuel</a:t>
          </a:r>
          <a:r>
            <a:rPr lang="fi-FI" b="1" dirty="0" smtClean="0"/>
            <a:t> </a:t>
          </a:r>
          <a:r>
            <a:rPr lang="fi-FI" b="1" dirty="0" err="1" smtClean="0"/>
            <a:t>consumption</a:t>
          </a:r>
          <a:r>
            <a:rPr lang="fi-FI" b="1" dirty="0" smtClean="0"/>
            <a:t> data/</a:t>
          </a:r>
          <a:r>
            <a:rPr lang="fi-FI" b="1" dirty="0" err="1" smtClean="0"/>
            <a:t>estimation</a:t>
          </a:r>
          <a:r>
            <a:rPr lang="fi-FI" b="1" dirty="0" smtClean="0"/>
            <a:t> </a:t>
          </a:r>
          <a:r>
            <a:rPr lang="fi-FI" b="1" dirty="0" err="1" smtClean="0"/>
            <a:t>telemetrics</a:t>
          </a:r>
          <a:r>
            <a:rPr lang="fi-FI" b="1" dirty="0" smtClean="0"/>
            <a:t> </a:t>
          </a:r>
          <a:r>
            <a:rPr lang="fi-FI" b="1" dirty="0" err="1" smtClean="0"/>
            <a:t>device</a:t>
          </a:r>
          <a:endParaRPr lang="fi-FI" b="1" dirty="0"/>
        </a:p>
      </dgm:t>
    </dgm:pt>
    <dgm:pt modelId="{31E140B1-6ECD-4CA9-AF60-B4F12A2879EA}" type="parTrans" cxnId="{C5D96D0D-460B-4C50-8256-9F1EAC86348A}">
      <dgm:prSet/>
      <dgm:spPr/>
      <dgm:t>
        <a:bodyPr/>
        <a:lstStyle/>
        <a:p>
          <a:endParaRPr lang="fi-FI"/>
        </a:p>
      </dgm:t>
    </dgm:pt>
    <dgm:pt modelId="{EFBBBA9C-ADC1-4D03-BE58-70B0F9CF502D}" type="sibTrans" cxnId="{C5D96D0D-460B-4C50-8256-9F1EAC86348A}">
      <dgm:prSet/>
      <dgm:spPr/>
      <dgm:t>
        <a:bodyPr/>
        <a:lstStyle/>
        <a:p>
          <a:endParaRPr lang="fi-FI"/>
        </a:p>
      </dgm:t>
    </dgm:pt>
    <dgm:pt modelId="{F51A6FFA-5E96-4030-8195-904A37E46829}">
      <dgm:prSet phldrT="[Teksti]"/>
      <dgm:spPr/>
      <dgm:t>
        <a:bodyPr/>
        <a:lstStyle/>
        <a:p>
          <a:r>
            <a:rPr lang="fi-FI" dirty="0" smtClean="0"/>
            <a:t>Order #1</a:t>
          </a:r>
          <a:endParaRPr lang="fi-FI" dirty="0"/>
        </a:p>
      </dgm:t>
    </dgm:pt>
    <dgm:pt modelId="{5071FC25-1BC4-4CE4-81FE-2B478C3C7AB8}" type="parTrans" cxnId="{036B5104-01B5-4CB4-B0E3-4C814E055239}">
      <dgm:prSet/>
      <dgm:spPr/>
      <dgm:t>
        <a:bodyPr/>
        <a:lstStyle/>
        <a:p>
          <a:endParaRPr lang="fi-FI"/>
        </a:p>
      </dgm:t>
    </dgm:pt>
    <dgm:pt modelId="{18A40BF4-FDC3-4E49-BEFF-30C4BC4B3E24}" type="sibTrans" cxnId="{036B5104-01B5-4CB4-B0E3-4C814E055239}">
      <dgm:prSet/>
      <dgm:spPr/>
      <dgm:t>
        <a:bodyPr/>
        <a:lstStyle/>
        <a:p>
          <a:endParaRPr lang="fi-FI"/>
        </a:p>
      </dgm:t>
    </dgm:pt>
    <dgm:pt modelId="{19ED293D-EA87-443C-AD80-556FC636FE82}">
      <dgm:prSet phldrT="[Teksti]"/>
      <dgm:spPr/>
      <dgm:t>
        <a:bodyPr/>
        <a:lstStyle/>
        <a:p>
          <a:r>
            <a:rPr lang="fi-FI" b="1" dirty="0" err="1" smtClean="0"/>
            <a:t>Consumption</a:t>
          </a:r>
          <a:r>
            <a:rPr lang="fi-FI" b="1" dirty="0" smtClean="0"/>
            <a:t> data set 3</a:t>
          </a:r>
          <a:endParaRPr lang="fi-FI" b="1" dirty="0"/>
        </a:p>
      </dgm:t>
    </dgm:pt>
    <dgm:pt modelId="{C9D5A895-3E3A-4CB5-B14A-4510CA7A0F92}" type="parTrans" cxnId="{4460A8AD-A8F8-4E41-BA8F-C19B6A969733}">
      <dgm:prSet/>
      <dgm:spPr/>
      <dgm:t>
        <a:bodyPr/>
        <a:lstStyle/>
        <a:p>
          <a:endParaRPr lang="fi-FI"/>
        </a:p>
      </dgm:t>
    </dgm:pt>
    <dgm:pt modelId="{4C3C584A-EB0A-41F2-B0DE-280C8E4E07D0}" type="sibTrans" cxnId="{4460A8AD-A8F8-4E41-BA8F-C19B6A969733}">
      <dgm:prSet/>
      <dgm:spPr/>
      <dgm:t>
        <a:bodyPr/>
        <a:lstStyle/>
        <a:p>
          <a:endParaRPr lang="fi-FI"/>
        </a:p>
      </dgm:t>
    </dgm:pt>
    <dgm:pt modelId="{20F31C39-6EC7-45B4-A3DB-EA1A8C8B1215}">
      <dgm:prSet/>
      <dgm:spPr/>
      <dgm:t>
        <a:bodyPr/>
        <a:lstStyle/>
        <a:p>
          <a:r>
            <a:rPr lang="fi-FI" b="1" dirty="0" err="1" smtClean="0"/>
            <a:t>Consumption</a:t>
          </a:r>
          <a:r>
            <a:rPr lang="fi-FI" b="1" dirty="0" smtClean="0"/>
            <a:t> data set 1</a:t>
          </a:r>
          <a:endParaRPr lang="fi-FI" b="1" dirty="0"/>
        </a:p>
      </dgm:t>
    </dgm:pt>
    <dgm:pt modelId="{25C491EA-3EA1-4D61-AC36-A49D082659B9}" type="parTrans" cxnId="{A99A3629-A24C-4DFF-A6E1-785E0E82C9E6}">
      <dgm:prSet/>
      <dgm:spPr/>
      <dgm:t>
        <a:bodyPr/>
        <a:lstStyle/>
        <a:p>
          <a:endParaRPr lang="fi-FI"/>
        </a:p>
      </dgm:t>
    </dgm:pt>
    <dgm:pt modelId="{17725D84-AC06-40AD-84BB-7FFE4CF4F6AB}" type="sibTrans" cxnId="{A99A3629-A24C-4DFF-A6E1-785E0E82C9E6}">
      <dgm:prSet/>
      <dgm:spPr/>
      <dgm:t>
        <a:bodyPr/>
        <a:lstStyle/>
        <a:p>
          <a:endParaRPr lang="fi-FI"/>
        </a:p>
      </dgm:t>
    </dgm:pt>
    <dgm:pt modelId="{C8816FC5-45B6-453A-9F29-EB21C1AF6880}">
      <dgm:prSet phldrT="[Teksti]"/>
      <dgm:spPr/>
      <dgm:t>
        <a:bodyPr/>
        <a:lstStyle/>
        <a:p>
          <a:r>
            <a:rPr lang="fi-FI" dirty="0" err="1" smtClean="0"/>
            <a:t>Fueling</a:t>
          </a:r>
          <a:r>
            <a:rPr lang="fi-FI" dirty="0" smtClean="0"/>
            <a:t> 1</a:t>
          </a:r>
          <a:endParaRPr lang="fi-FI" dirty="0"/>
        </a:p>
      </dgm:t>
    </dgm:pt>
    <dgm:pt modelId="{8CAEDE44-2D07-4DDA-9BA0-5DC38BDCE69A}" type="parTrans" cxnId="{BB7D471E-DE84-40B7-A073-F176E850462A}">
      <dgm:prSet/>
      <dgm:spPr/>
      <dgm:t>
        <a:bodyPr/>
        <a:lstStyle/>
        <a:p>
          <a:endParaRPr lang="fi-FI"/>
        </a:p>
      </dgm:t>
    </dgm:pt>
    <dgm:pt modelId="{F80DA611-142F-472F-889F-89EDC42B22F1}" type="sibTrans" cxnId="{BB7D471E-DE84-40B7-A073-F176E850462A}">
      <dgm:prSet/>
      <dgm:spPr/>
      <dgm:t>
        <a:bodyPr/>
        <a:lstStyle/>
        <a:p>
          <a:endParaRPr lang="fi-FI"/>
        </a:p>
      </dgm:t>
    </dgm:pt>
    <dgm:pt modelId="{7E03A795-A4C4-42F1-9AF4-A0770702C6DD}">
      <dgm:prSet phldrT="[Teksti]"/>
      <dgm:spPr/>
      <dgm:t>
        <a:bodyPr/>
        <a:lstStyle/>
        <a:p>
          <a:r>
            <a:rPr lang="fi-FI" dirty="0" err="1" smtClean="0"/>
            <a:t>Fueling</a:t>
          </a:r>
          <a:r>
            <a:rPr lang="fi-FI" dirty="0" smtClean="0"/>
            <a:t> 2</a:t>
          </a:r>
          <a:endParaRPr lang="fi-FI" dirty="0"/>
        </a:p>
      </dgm:t>
    </dgm:pt>
    <dgm:pt modelId="{E25C75F2-BFCF-495E-A7DF-0DBA60343AAF}" type="parTrans" cxnId="{75670792-2298-4BC6-9870-38867C129600}">
      <dgm:prSet/>
      <dgm:spPr/>
      <dgm:t>
        <a:bodyPr/>
        <a:lstStyle/>
        <a:p>
          <a:endParaRPr lang="fi-FI"/>
        </a:p>
      </dgm:t>
    </dgm:pt>
    <dgm:pt modelId="{40A245B7-9B45-4CD7-AD80-E577799905B3}" type="sibTrans" cxnId="{75670792-2298-4BC6-9870-38867C129600}">
      <dgm:prSet/>
      <dgm:spPr/>
      <dgm:t>
        <a:bodyPr/>
        <a:lstStyle/>
        <a:p>
          <a:endParaRPr lang="fi-FI"/>
        </a:p>
      </dgm:t>
    </dgm:pt>
    <dgm:pt modelId="{4004FE1A-CCB0-4D12-AAD7-D08B908FB484}">
      <dgm:prSet phldrT="[Teksti]"/>
      <dgm:spPr/>
      <dgm:t>
        <a:bodyPr/>
        <a:lstStyle/>
        <a:p>
          <a:r>
            <a:rPr lang="fi-FI" dirty="0" err="1" smtClean="0"/>
            <a:t>Fueling</a:t>
          </a:r>
          <a:r>
            <a:rPr lang="fi-FI" dirty="0" smtClean="0"/>
            <a:t> 3</a:t>
          </a:r>
          <a:endParaRPr lang="fi-FI" dirty="0"/>
        </a:p>
      </dgm:t>
    </dgm:pt>
    <dgm:pt modelId="{1FCB89E3-4CEE-4767-ACFB-59C32457AD01}" type="parTrans" cxnId="{E5635F37-79A3-4DA3-BA52-D33C77295956}">
      <dgm:prSet/>
      <dgm:spPr/>
      <dgm:t>
        <a:bodyPr/>
        <a:lstStyle/>
        <a:p>
          <a:endParaRPr lang="fi-FI"/>
        </a:p>
      </dgm:t>
    </dgm:pt>
    <dgm:pt modelId="{01FBB6A1-E32A-4C9A-BFE8-7A59138D049C}" type="sibTrans" cxnId="{E5635F37-79A3-4DA3-BA52-D33C77295956}">
      <dgm:prSet/>
      <dgm:spPr/>
      <dgm:t>
        <a:bodyPr/>
        <a:lstStyle/>
        <a:p>
          <a:endParaRPr lang="fi-FI"/>
        </a:p>
      </dgm:t>
    </dgm:pt>
    <dgm:pt modelId="{782321C1-2F2E-4EFE-9034-9247E467B548}">
      <dgm:prSet/>
      <dgm:spPr/>
      <dgm:t>
        <a:bodyPr/>
        <a:lstStyle/>
        <a:p>
          <a:r>
            <a:rPr lang="fi-FI" b="1" dirty="0" err="1" smtClean="0"/>
            <a:t>Consumption</a:t>
          </a:r>
          <a:r>
            <a:rPr lang="fi-FI" b="1" dirty="0" smtClean="0"/>
            <a:t> data set 2</a:t>
          </a:r>
          <a:endParaRPr lang="fi-FI" b="1" dirty="0"/>
        </a:p>
      </dgm:t>
    </dgm:pt>
    <dgm:pt modelId="{7F67E16C-B11F-453F-BC04-4FCA02C0BE00}" type="parTrans" cxnId="{82B431FF-0F90-45A2-ABB1-6F005801443A}">
      <dgm:prSet/>
      <dgm:spPr/>
      <dgm:t>
        <a:bodyPr/>
        <a:lstStyle/>
        <a:p>
          <a:endParaRPr lang="fi-FI"/>
        </a:p>
      </dgm:t>
    </dgm:pt>
    <dgm:pt modelId="{FBC6ED7B-5DBA-4CFD-96DE-71D0126047E7}" type="sibTrans" cxnId="{82B431FF-0F90-45A2-ABB1-6F005801443A}">
      <dgm:prSet/>
      <dgm:spPr/>
      <dgm:t>
        <a:bodyPr/>
        <a:lstStyle/>
        <a:p>
          <a:endParaRPr lang="fi-FI"/>
        </a:p>
      </dgm:t>
    </dgm:pt>
    <dgm:pt modelId="{BD196EAD-4651-4CC4-A406-67D264DFD57C}" type="pres">
      <dgm:prSet presAssocID="{30478FE8-148D-4613-94A7-5426255DE20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919A1B6-B241-42D8-9D94-6281AD36CBF0}" type="pres">
      <dgm:prSet presAssocID="{CF198A27-AC0C-47A3-9E56-E235672B3E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FC57DC8-F5F1-4E33-A390-80B2D9713B51}" type="pres">
      <dgm:prSet presAssocID="{D69A203F-CEE3-4DDF-8A71-23E0C98A9602}" presName="sibTrans" presStyleLbl="sibTrans2D1" presStyleIdx="0" presStyleCnt="3"/>
      <dgm:spPr/>
      <dgm:t>
        <a:bodyPr/>
        <a:lstStyle/>
        <a:p>
          <a:endParaRPr lang="fi-FI"/>
        </a:p>
      </dgm:t>
    </dgm:pt>
    <dgm:pt modelId="{770A1310-F3E7-49F1-B2FF-D7B60660E73C}" type="pres">
      <dgm:prSet presAssocID="{D69A203F-CEE3-4DDF-8A71-23E0C98A9602}" presName="connectorText" presStyleLbl="sibTrans2D1" presStyleIdx="0" presStyleCnt="3"/>
      <dgm:spPr/>
      <dgm:t>
        <a:bodyPr/>
        <a:lstStyle/>
        <a:p>
          <a:endParaRPr lang="fi-FI"/>
        </a:p>
      </dgm:t>
    </dgm:pt>
    <dgm:pt modelId="{E96A1D02-C82A-4163-BC8B-35F17806D47E}" type="pres">
      <dgm:prSet presAssocID="{0F702179-EAD8-4913-B036-9E9AB74BCDD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A6DEABF4-7AD9-42BB-8B0F-9220859BAB8B}" type="pres">
      <dgm:prSet presAssocID="{0AD0BAFF-0EE0-43BA-BD14-A37B22269653}" presName="sibTrans" presStyleLbl="sibTrans2D1" presStyleIdx="1" presStyleCnt="3"/>
      <dgm:spPr/>
      <dgm:t>
        <a:bodyPr/>
        <a:lstStyle/>
        <a:p>
          <a:endParaRPr lang="fi-FI"/>
        </a:p>
      </dgm:t>
    </dgm:pt>
    <dgm:pt modelId="{60FA03CC-6A19-43AD-9275-0F3B1AC59941}" type="pres">
      <dgm:prSet presAssocID="{0AD0BAFF-0EE0-43BA-BD14-A37B22269653}" presName="connectorText" presStyleLbl="sibTrans2D1" presStyleIdx="1" presStyleCnt="3"/>
      <dgm:spPr/>
      <dgm:t>
        <a:bodyPr/>
        <a:lstStyle/>
        <a:p>
          <a:endParaRPr lang="fi-FI"/>
        </a:p>
      </dgm:t>
    </dgm:pt>
    <dgm:pt modelId="{E43C4947-24B4-404D-8566-9F01F7238BA2}" type="pres">
      <dgm:prSet presAssocID="{18430A96-4001-4324-BDC4-79202FB45D5A}" presName="node" presStyleLbl="node1" presStyleIdx="2" presStyleCnt="3" custScaleX="13915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7F21C00-651E-44B2-86B2-CCC3DECEE8FE}" type="pres">
      <dgm:prSet presAssocID="{EFBBBA9C-ADC1-4D03-BE58-70B0F9CF502D}" presName="sibTrans" presStyleLbl="sibTrans2D1" presStyleIdx="2" presStyleCnt="3"/>
      <dgm:spPr/>
      <dgm:t>
        <a:bodyPr/>
        <a:lstStyle/>
        <a:p>
          <a:endParaRPr lang="fi-FI"/>
        </a:p>
      </dgm:t>
    </dgm:pt>
    <dgm:pt modelId="{79170AFA-0C45-4688-9852-8444B85C03C4}" type="pres">
      <dgm:prSet presAssocID="{EFBBBA9C-ADC1-4D03-BE58-70B0F9CF502D}" presName="connectorText" presStyleLbl="sibTrans2D1" presStyleIdx="2" presStyleCnt="3"/>
      <dgm:spPr/>
      <dgm:t>
        <a:bodyPr/>
        <a:lstStyle/>
        <a:p>
          <a:endParaRPr lang="fi-FI"/>
        </a:p>
      </dgm:t>
    </dgm:pt>
  </dgm:ptLst>
  <dgm:cxnLst>
    <dgm:cxn modelId="{0B630C38-1E27-4E89-B568-0811C82EC944}" type="presOf" srcId="{F51A6FFA-5E96-4030-8195-904A37E46829}" destId="{F919A1B6-B241-42D8-9D94-6281AD36CBF0}" srcOrd="0" destOrd="1" presId="urn:microsoft.com/office/officeart/2005/8/layout/cycle2"/>
    <dgm:cxn modelId="{D79D608D-7317-4312-8243-8FCD04D85178}" type="presOf" srcId="{0F702179-EAD8-4913-B036-9E9AB74BCDD6}" destId="{E96A1D02-C82A-4163-BC8B-35F17806D47E}" srcOrd="0" destOrd="0" presId="urn:microsoft.com/office/officeart/2005/8/layout/cycle2"/>
    <dgm:cxn modelId="{E86A4E15-70C8-41EB-8674-F992296E3751}" type="presOf" srcId="{782321C1-2F2E-4EFE-9034-9247E467B548}" destId="{E43C4947-24B4-404D-8566-9F01F7238BA2}" srcOrd="0" destOrd="2" presId="urn:microsoft.com/office/officeart/2005/8/layout/cycle2"/>
    <dgm:cxn modelId="{63ED054E-3BB7-4884-9BFF-8A990BF1E515}" type="presOf" srcId="{EFBBBA9C-ADC1-4D03-BE58-70B0F9CF502D}" destId="{97F21C00-651E-44B2-86B2-CCC3DECEE8FE}" srcOrd="0" destOrd="0" presId="urn:microsoft.com/office/officeart/2005/8/layout/cycle2"/>
    <dgm:cxn modelId="{4460A8AD-A8F8-4E41-BA8F-C19B6A969733}" srcId="{18430A96-4001-4324-BDC4-79202FB45D5A}" destId="{19ED293D-EA87-443C-AD80-556FC636FE82}" srcOrd="2" destOrd="0" parTransId="{C9D5A895-3E3A-4CB5-B14A-4510CA7A0F92}" sibTransId="{4C3C584A-EB0A-41F2-B0DE-280C8E4E07D0}"/>
    <dgm:cxn modelId="{03A5CA58-C98B-49D9-88E1-03B618EB11FC}" type="presOf" srcId="{D69A203F-CEE3-4DDF-8A71-23E0C98A9602}" destId="{770A1310-F3E7-49F1-B2FF-D7B60660E73C}" srcOrd="1" destOrd="0" presId="urn:microsoft.com/office/officeart/2005/8/layout/cycle2"/>
    <dgm:cxn modelId="{2CBF1B0A-4A9F-41F9-ADE3-9B204B8EBDA7}" type="presOf" srcId="{7E03A795-A4C4-42F1-9AF4-A0770702C6DD}" destId="{E96A1D02-C82A-4163-BC8B-35F17806D47E}" srcOrd="0" destOrd="2" presId="urn:microsoft.com/office/officeart/2005/8/layout/cycle2"/>
    <dgm:cxn modelId="{E5635F37-79A3-4DA3-BA52-D33C77295956}" srcId="{0F702179-EAD8-4913-B036-9E9AB74BCDD6}" destId="{4004FE1A-CCB0-4D12-AAD7-D08B908FB484}" srcOrd="2" destOrd="0" parTransId="{1FCB89E3-4CEE-4767-ACFB-59C32457AD01}" sibTransId="{01FBB6A1-E32A-4C9A-BFE8-7A59138D049C}"/>
    <dgm:cxn modelId="{A99A3629-A24C-4DFF-A6E1-785E0E82C9E6}" srcId="{18430A96-4001-4324-BDC4-79202FB45D5A}" destId="{20F31C39-6EC7-45B4-A3DB-EA1A8C8B1215}" srcOrd="0" destOrd="0" parTransId="{25C491EA-3EA1-4D61-AC36-A49D082659B9}" sibTransId="{17725D84-AC06-40AD-84BB-7FFE4CF4F6AB}"/>
    <dgm:cxn modelId="{BB7D471E-DE84-40B7-A073-F176E850462A}" srcId="{0F702179-EAD8-4913-B036-9E9AB74BCDD6}" destId="{C8816FC5-45B6-453A-9F29-EB21C1AF6880}" srcOrd="0" destOrd="0" parTransId="{8CAEDE44-2D07-4DDA-9BA0-5DC38BDCE69A}" sibTransId="{F80DA611-142F-472F-889F-89EDC42B22F1}"/>
    <dgm:cxn modelId="{EE602F46-5F06-412F-8607-C021E9CB6990}" type="presOf" srcId="{C8816FC5-45B6-453A-9F29-EB21C1AF6880}" destId="{E96A1D02-C82A-4163-BC8B-35F17806D47E}" srcOrd="0" destOrd="1" presId="urn:microsoft.com/office/officeart/2005/8/layout/cycle2"/>
    <dgm:cxn modelId="{58D795BD-75C0-4020-A00D-2CDD39EFA35B}" type="presOf" srcId="{20F31C39-6EC7-45B4-A3DB-EA1A8C8B1215}" destId="{E43C4947-24B4-404D-8566-9F01F7238BA2}" srcOrd="0" destOrd="1" presId="urn:microsoft.com/office/officeart/2005/8/layout/cycle2"/>
    <dgm:cxn modelId="{82B431FF-0F90-45A2-ABB1-6F005801443A}" srcId="{18430A96-4001-4324-BDC4-79202FB45D5A}" destId="{782321C1-2F2E-4EFE-9034-9247E467B548}" srcOrd="1" destOrd="0" parTransId="{7F67E16C-B11F-453F-BC04-4FCA02C0BE00}" sibTransId="{FBC6ED7B-5DBA-4CFD-96DE-71D0126047E7}"/>
    <dgm:cxn modelId="{2DC4928E-CCFA-4930-9264-D7FCDE1C8054}" type="presOf" srcId="{4004FE1A-CCB0-4D12-AAD7-D08B908FB484}" destId="{E96A1D02-C82A-4163-BC8B-35F17806D47E}" srcOrd="0" destOrd="3" presId="urn:microsoft.com/office/officeart/2005/8/layout/cycle2"/>
    <dgm:cxn modelId="{DB0CB402-39C5-485E-B35D-B0A90509B7EB}" srcId="{30478FE8-148D-4613-94A7-5426255DE201}" destId="{CF198A27-AC0C-47A3-9E56-E235672B3E80}" srcOrd="0" destOrd="0" parTransId="{4BE40032-19D0-40A8-A547-4F5E58C4A269}" sibTransId="{D69A203F-CEE3-4DDF-8A71-23E0C98A9602}"/>
    <dgm:cxn modelId="{036B5104-01B5-4CB4-B0E3-4C814E055239}" srcId="{CF198A27-AC0C-47A3-9E56-E235672B3E80}" destId="{F51A6FFA-5E96-4030-8195-904A37E46829}" srcOrd="0" destOrd="0" parTransId="{5071FC25-1BC4-4CE4-81FE-2B478C3C7AB8}" sibTransId="{18A40BF4-FDC3-4E49-BEFF-30C4BC4B3E24}"/>
    <dgm:cxn modelId="{4F80D3EB-33C4-42AA-BDE5-AA6B990CE288}" type="presOf" srcId="{EFBBBA9C-ADC1-4D03-BE58-70B0F9CF502D}" destId="{79170AFA-0C45-4688-9852-8444B85C03C4}" srcOrd="1" destOrd="0" presId="urn:microsoft.com/office/officeart/2005/8/layout/cycle2"/>
    <dgm:cxn modelId="{75670792-2298-4BC6-9870-38867C129600}" srcId="{0F702179-EAD8-4913-B036-9E9AB74BCDD6}" destId="{7E03A795-A4C4-42F1-9AF4-A0770702C6DD}" srcOrd="1" destOrd="0" parTransId="{E25C75F2-BFCF-495E-A7DF-0DBA60343AAF}" sibTransId="{40A245B7-9B45-4CD7-AD80-E577799905B3}"/>
    <dgm:cxn modelId="{B550DF99-AA89-420D-B7DE-4C535BBC3AD9}" type="presOf" srcId="{0AD0BAFF-0EE0-43BA-BD14-A37B22269653}" destId="{A6DEABF4-7AD9-42BB-8B0F-9220859BAB8B}" srcOrd="0" destOrd="0" presId="urn:microsoft.com/office/officeart/2005/8/layout/cycle2"/>
    <dgm:cxn modelId="{D7389134-1AA7-47B5-A340-44BE9BCC286D}" type="presOf" srcId="{30478FE8-148D-4613-94A7-5426255DE201}" destId="{BD196EAD-4651-4CC4-A406-67D264DFD57C}" srcOrd="0" destOrd="0" presId="urn:microsoft.com/office/officeart/2005/8/layout/cycle2"/>
    <dgm:cxn modelId="{C5D96D0D-460B-4C50-8256-9F1EAC86348A}" srcId="{30478FE8-148D-4613-94A7-5426255DE201}" destId="{18430A96-4001-4324-BDC4-79202FB45D5A}" srcOrd="2" destOrd="0" parTransId="{31E140B1-6ECD-4CA9-AF60-B4F12A2879EA}" sibTransId="{EFBBBA9C-ADC1-4D03-BE58-70B0F9CF502D}"/>
    <dgm:cxn modelId="{2CF28873-55EA-457E-9829-5C478FF3444C}" type="presOf" srcId="{CF198A27-AC0C-47A3-9E56-E235672B3E80}" destId="{F919A1B6-B241-42D8-9D94-6281AD36CBF0}" srcOrd="0" destOrd="0" presId="urn:microsoft.com/office/officeart/2005/8/layout/cycle2"/>
    <dgm:cxn modelId="{D3AC03C0-BC4C-4CF8-9FC2-898CDB25893C}" type="presOf" srcId="{19ED293D-EA87-443C-AD80-556FC636FE82}" destId="{E43C4947-24B4-404D-8566-9F01F7238BA2}" srcOrd="0" destOrd="3" presId="urn:microsoft.com/office/officeart/2005/8/layout/cycle2"/>
    <dgm:cxn modelId="{CEF5BBBC-1278-4552-A318-FD278CBAAC25}" type="presOf" srcId="{18430A96-4001-4324-BDC4-79202FB45D5A}" destId="{E43C4947-24B4-404D-8566-9F01F7238BA2}" srcOrd="0" destOrd="0" presId="urn:microsoft.com/office/officeart/2005/8/layout/cycle2"/>
    <dgm:cxn modelId="{DDA7863E-439F-4CF3-BAB8-93A86753A05C}" type="presOf" srcId="{D69A203F-CEE3-4DDF-8A71-23E0C98A9602}" destId="{2FC57DC8-F5F1-4E33-A390-80B2D9713B51}" srcOrd="0" destOrd="0" presId="urn:microsoft.com/office/officeart/2005/8/layout/cycle2"/>
    <dgm:cxn modelId="{50B11861-D9CA-433D-A0AC-417E99F4A93B}" type="presOf" srcId="{0AD0BAFF-0EE0-43BA-BD14-A37B22269653}" destId="{60FA03CC-6A19-43AD-9275-0F3B1AC59941}" srcOrd="1" destOrd="0" presId="urn:microsoft.com/office/officeart/2005/8/layout/cycle2"/>
    <dgm:cxn modelId="{91BF99B6-FB4E-40C2-9710-77AB19B7BAA4}" srcId="{30478FE8-148D-4613-94A7-5426255DE201}" destId="{0F702179-EAD8-4913-B036-9E9AB74BCDD6}" srcOrd="1" destOrd="0" parTransId="{71B17787-6A50-4669-A487-09C7FCC26BBE}" sibTransId="{0AD0BAFF-0EE0-43BA-BD14-A37B22269653}"/>
    <dgm:cxn modelId="{6D58C281-DB96-40F0-AE38-D56282B77A47}" type="presParOf" srcId="{BD196EAD-4651-4CC4-A406-67D264DFD57C}" destId="{F919A1B6-B241-42D8-9D94-6281AD36CBF0}" srcOrd="0" destOrd="0" presId="urn:microsoft.com/office/officeart/2005/8/layout/cycle2"/>
    <dgm:cxn modelId="{5E1137F7-0810-4D64-B023-4B82E81C3FED}" type="presParOf" srcId="{BD196EAD-4651-4CC4-A406-67D264DFD57C}" destId="{2FC57DC8-F5F1-4E33-A390-80B2D9713B51}" srcOrd="1" destOrd="0" presId="urn:microsoft.com/office/officeart/2005/8/layout/cycle2"/>
    <dgm:cxn modelId="{E8881F8B-3EA9-4AA1-8266-A592A277F9CF}" type="presParOf" srcId="{2FC57DC8-F5F1-4E33-A390-80B2D9713B51}" destId="{770A1310-F3E7-49F1-B2FF-D7B60660E73C}" srcOrd="0" destOrd="0" presId="urn:microsoft.com/office/officeart/2005/8/layout/cycle2"/>
    <dgm:cxn modelId="{300A40BF-35A2-48D2-81B2-F7F70CE53319}" type="presParOf" srcId="{BD196EAD-4651-4CC4-A406-67D264DFD57C}" destId="{E96A1D02-C82A-4163-BC8B-35F17806D47E}" srcOrd="2" destOrd="0" presId="urn:microsoft.com/office/officeart/2005/8/layout/cycle2"/>
    <dgm:cxn modelId="{4EEDA10E-6687-46A7-88A2-D7B1A0BA79A9}" type="presParOf" srcId="{BD196EAD-4651-4CC4-A406-67D264DFD57C}" destId="{A6DEABF4-7AD9-42BB-8B0F-9220859BAB8B}" srcOrd="3" destOrd="0" presId="urn:microsoft.com/office/officeart/2005/8/layout/cycle2"/>
    <dgm:cxn modelId="{8B5C394A-ED23-401C-8257-3A6E3673DE67}" type="presParOf" srcId="{A6DEABF4-7AD9-42BB-8B0F-9220859BAB8B}" destId="{60FA03CC-6A19-43AD-9275-0F3B1AC59941}" srcOrd="0" destOrd="0" presId="urn:microsoft.com/office/officeart/2005/8/layout/cycle2"/>
    <dgm:cxn modelId="{EDBA5F42-6801-44BC-B042-06771408F6C6}" type="presParOf" srcId="{BD196EAD-4651-4CC4-A406-67D264DFD57C}" destId="{E43C4947-24B4-404D-8566-9F01F7238BA2}" srcOrd="4" destOrd="0" presId="urn:microsoft.com/office/officeart/2005/8/layout/cycle2"/>
    <dgm:cxn modelId="{61F90633-883E-46C2-94E4-5F96E8BD507F}" type="presParOf" srcId="{BD196EAD-4651-4CC4-A406-67D264DFD57C}" destId="{97F21C00-651E-44B2-86B2-CCC3DECEE8FE}" srcOrd="5" destOrd="0" presId="urn:microsoft.com/office/officeart/2005/8/layout/cycle2"/>
    <dgm:cxn modelId="{C3C91921-328B-4CD7-9F27-9AE7FD3C0450}" type="presParOf" srcId="{97F21C00-651E-44B2-86B2-CCC3DECEE8FE}" destId="{79170AFA-0C45-4688-9852-8444B85C03C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478FE8-148D-4613-94A7-5426255DE20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CF198A27-AC0C-47A3-9E56-E235672B3E80}">
      <dgm:prSet phldrT="[Teksti]"/>
      <dgm:spPr/>
      <dgm:t>
        <a:bodyPr/>
        <a:lstStyle/>
        <a:p>
          <a:r>
            <a:rPr lang="fi-FI" b="1" dirty="0" smtClean="0"/>
            <a:t>SAP </a:t>
          </a:r>
          <a:r>
            <a:rPr lang="fi-FI" b="1" dirty="0" err="1" smtClean="0"/>
            <a:t>order</a:t>
          </a:r>
          <a:r>
            <a:rPr lang="fi-FI" b="1" dirty="0" smtClean="0"/>
            <a:t> into </a:t>
          </a:r>
          <a:r>
            <a:rPr lang="fi-FI" b="1" dirty="0" err="1" smtClean="0"/>
            <a:t>LabkoNet</a:t>
          </a:r>
          <a:endParaRPr lang="fi-FI" b="1" dirty="0"/>
        </a:p>
      </dgm:t>
    </dgm:pt>
    <dgm:pt modelId="{4BE40032-19D0-40A8-A547-4F5E58C4A269}" type="parTrans" cxnId="{DB0CB402-39C5-485E-B35D-B0A90509B7EB}">
      <dgm:prSet/>
      <dgm:spPr/>
      <dgm:t>
        <a:bodyPr/>
        <a:lstStyle/>
        <a:p>
          <a:endParaRPr lang="fi-FI"/>
        </a:p>
      </dgm:t>
    </dgm:pt>
    <dgm:pt modelId="{D69A203F-CEE3-4DDF-8A71-23E0C98A9602}" type="sibTrans" cxnId="{DB0CB402-39C5-485E-B35D-B0A90509B7EB}">
      <dgm:prSet/>
      <dgm:spPr/>
      <dgm:t>
        <a:bodyPr/>
        <a:lstStyle/>
        <a:p>
          <a:endParaRPr lang="fi-FI"/>
        </a:p>
      </dgm:t>
    </dgm:pt>
    <dgm:pt modelId="{0F702179-EAD8-4913-B036-9E9AB74BCDD6}">
      <dgm:prSet phldrT="[Teksti]"/>
      <dgm:spPr/>
      <dgm:t>
        <a:bodyPr/>
        <a:lstStyle/>
        <a:p>
          <a:r>
            <a:rPr lang="fi-FI" b="1" dirty="0" err="1" smtClean="0"/>
            <a:t>Filling</a:t>
          </a:r>
          <a:r>
            <a:rPr lang="fi-FI" b="1" dirty="0" smtClean="0"/>
            <a:t> </a:t>
          </a:r>
          <a:r>
            <a:rPr lang="fi-FI" b="1" dirty="0" err="1" smtClean="0"/>
            <a:t>material</a:t>
          </a:r>
          <a:r>
            <a:rPr lang="fi-FI" b="1" dirty="0" smtClean="0"/>
            <a:t> at </a:t>
          </a:r>
          <a:r>
            <a:rPr lang="fi-FI" b="1" dirty="0" err="1" smtClean="0"/>
            <a:t>silo</a:t>
          </a:r>
          <a:r>
            <a:rPr lang="fi-FI" b="1" dirty="0" smtClean="0"/>
            <a:t> </a:t>
          </a:r>
        </a:p>
      </dgm:t>
    </dgm:pt>
    <dgm:pt modelId="{71B17787-6A50-4669-A487-09C7FCC26BBE}" type="parTrans" cxnId="{91BF99B6-FB4E-40C2-9710-77AB19B7BAA4}">
      <dgm:prSet/>
      <dgm:spPr/>
      <dgm:t>
        <a:bodyPr/>
        <a:lstStyle/>
        <a:p>
          <a:endParaRPr lang="fi-FI"/>
        </a:p>
      </dgm:t>
    </dgm:pt>
    <dgm:pt modelId="{0AD0BAFF-0EE0-43BA-BD14-A37B22269653}" type="sibTrans" cxnId="{91BF99B6-FB4E-40C2-9710-77AB19B7BAA4}">
      <dgm:prSet/>
      <dgm:spPr/>
      <dgm:t>
        <a:bodyPr/>
        <a:lstStyle/>
        <a:p>
          <a:endParaRPr lang="fi-FI"/>
        </a:p>
      </dgm:t>
    </dgm:pt>
    <dgm:pt modelId="{18430A96-4001-4324-BDC4-79202FB45D5A}">
      <dgm:prSet phldrT="[Teksti]"/>
      <dgm:spPr/>
      <dgm:t>
        <a:bodyPr/>
        <a:lstStyle/>
        <a:p>
          <a:r>
            <a:rPr lang="fi-FI" b="1" dirty="0" err="1" smtClean="0"/>
            <a:t>Antiskid</a:t>
          </a:r>
          <a:r>
            <a:rPr lang="fi-FI" b="1" dirty="0" smtClean="0"/>
            <a:t> materia </a:t>
          </a:r>
          <a:r>
            <a:rPr lang="fi-FI" b="1" dirty="0" err="1" smtClean="0"/>
            <a:t>consumption</a:t>
          </a:r>
          <a:r>
            <a:rPr lang="fi-FI" b="1" dirty="0" smtClean="0"/>
            <a:t> data/</a:t>
          </a:r>
          <a:r>
            <a:rPr lang="fi-FI" b="1" dirty="0" err="1" smtClean="0"/>
            <a:t>estimation</a:t>
          </a:r>
          <a:r>
            <a:rPr lang="fi-FI" b="1" dirty="0" smtClean="0"/>
            <a:t> </a:t>
          </a:r>
          <a:endParaRPr lang="fi-FI" b="1" dirty="0"/>
        </a:p>
      </dgm:t>
    </dgm:pt>
    <dgm:pt modelId="{31E140B1-6ECD-4CA9-AF60-B4F12A2879EA}" type="parTrans" cxnId="{C5D96D0D-460B-4C50-8256-9F1EAC86348A}">
      <dgm:prSet/>
      <dgm:spPr/>
      <dgm:t>
        <a:bodyPr/>
        <a:lstStyle/>
        <a:p>
          <a:endParaRPr lang="fi-FI"/>
        </a:p>
      </dgm:t>
    </dgm:pt>
    <dgm:pt modelId="{EFBBBA9C-ADC1-4D03-BE58-70B0F9CF502D}" type="sibTrans" cxnId="{C5D96D0D-460B-4C50-8256-9F1EAC86348A}">
      <dgm:prSet/>
      <dgm:spPr/>
      <dgm:t>
        <a:bodyPr/>
        <a:lstStyle/>
        <a:p>
          <a:endParaRPr lang="fi-FI"/>
        </a:p>
      </dgm:t>
    </dgm:pt>
    <dgm:pt modelId="{F51A6FFA-5E96-4030-8195-904A37E46829}">
      <dgm:prSet phldrT="[Teksti]"/>
      <dgm:spPr/>
      <dgm:t>
        <a:bodyPr/>
        <a:lstStyle/>
        <a:p>
          <a:r>
            <a:rPr lang="fi-FI" dirty="0" smtClean="0"/>
            <a:t>Order #1</a:t>
          </a:r>
          <a:endParaRPr lang="fi-FI" dirty="0"/>
        </a:p>
      </dgm:t>
    </dgm:pt>
    <dgm:pt modelId="{5071FC25-1BC4-4CE4-81FE-2B478C3C7AB8}" type="parTrans" cxnId="{036B5104-01B5-4CB4-B0E3-4C814E055239}">
      <dgm:prSet/>
      <dgm:spPr/>
      <dgm:t>
        <a:bodyPr/>
        <a:lstStyle/>
        <a:p>
          <a:endParaRPr lang="fi-FI"/>
        </a:p>
      </dgm:t>
    </dgm:pt>
    <dgm:pt modelId="{18A40BF4-FDC3-4E49-BEFF-30C4BC4B3E24}" type="sibTrans" cxnId="{036B5104-01B5-4CB4-B0E3-4C814E055239}">
      <dgm:prSet/>
      <dgm:spPr/>
      <dgm:t>
        <a:bodyPr/>
        <a:lstStyle/>
        <a:p>
          <a:endParaRPr lang="fi-FI"/>
        </a:p>
      </dgm:t>
    </dgm:pt>
    <dgm:pt modelId="{19ED293D-EA87-443C-AD80-556FC636FE82}">
      <dgm:prSet phldrT="[Teksti]"/>
      <dgm:spPr/>
      <dgm:t>
        <a:bodyPr/>
        <a:lstStyle/>
        <a:p>
          <a:r>
            <a:rPr lang="fi-FI" b="1" dirty="0" err="1" smtClean="0"/>
            <a:t>spreading</a:t>
          </a:r>
          <a:r>
            <a:rPr lang="fi-FI" b="1" dirty="0" smtClean="0"/>
            <a:t>  3</a:t>
          </a:r>
          <a:endParaRPr lang="fi-FI" b="1" dirty="0"/>
        </a:p>
      </dgm:t>
    </dgm:pt>
    <dgm:pt modelId="{C9D5A895-3E3A-4CB5-B14A-4510CA7A0F92}" type="parTrans" cxnId="{4460A8AD-A8F8-4E41-BA8F-C19B6A969733}">
      <dgm:prSet/>
      <dgm:spPr/>
      <dgm:t>
        <a:bodyPr/>
        <a:lstStyle/>
        <a:p>
          <a:endParaRPr lang="fi-FI"/>
        </a:p>
      </dgm:t>
    </dgm:pt>
    <dgm:pt modelId="{4C3C584A-EB0A-41F2-B0DE-280C8E4E07D0}" type="sibTrans" cxnId="{4460A8AD-A8F8-4E41-BA8F-C19B6A969733}">
      <dgm:prSet/>
      <dgm:spPr/>
      <dgm:t>
        <a:bodyPr/>
        <a:lstStyle/>
        <a:p>
          <a:endParaRPr lang="fi-FI"/>
        </a:p>
      </dgm:t>
    </dgm:pt>
    <dgm:pt modelId="{C8816FC5-45B6-453A-9F29-EB21C1AF6880}">
      <dgm:prSet phldrT="[Teksti]"/>
      <dgm:spPr/>
      <dgm:t>
        <a:bodyPr/>
        <a:lstStyle/>
        <a:p>
          <a:r>
            <a:rPr lang="fi-FI" dirty="0" err="1" smtClean="0"/>
            <a:t>Filling</a:t>
          </a:r>
          <a:r>
            <a:rPr lang="fi-FI" dirty="0" smtClean="0"/>
            <a:t> 1</a:t>
          </a:r>
          <a:endParaRPr lang="fi-FI" dirty="0"/>
        </a:p>
      </dgm:t>
    </dgm:pt>
    <dgm:pt modelId="{8CAEDE44-2D07-4DDA-9BA0-5DC38BDCE69A}" type="parTrans" cxnId="{BB7D471E-DE84-40B7-A073-F176E850462A}">
      <dgm:prSet/>
      <dgm:spPr/>
      <dgm:t>
        <a:bodyPr/>
        <a:lstStyle/>
        <a:p>
          <a:endParaRPr lang="fi-FI"/>
        </a:p>
      </dgm:t>
    </dgm:pt>
    <dgm:pt modelId="{F80DA611-142F-472F-889F-89EDC42B22F1}" type="sibTrans" cxnId="{BB7D471E-DE84-40B7-A073-F176E850462A}">
      <dgm:prSet/>
      <dgm:spPr/>
      <dgm:t>
        <a:bodyPr/>
        <a:lstStyle/>
        <a:p>
          <a:endParaRPr lang="fi-FI"/>
        </a:p>
      </dgm:t>
    </dgm:pt>
    <dgm:pt modelId="{7E03A795-A4C4-42F1-9AF4-A0770702C6DD}">
      <dgm:prSet phldrT="[Teksti]"/>
      <dgm:spPr/>
      <dgm:t>
        <a:bodyPr/>
        <a:lstStyle/>
        <a:p>
          <a:r>
            <a:rPr lang="fi-FI" dirty="0" err="1" smtClean="0"/>
            <a:t>Filling</a:t>
          </a:r>
          <a:r>
            <a:rPr lang="fi-FI" dirty="0" smtClean="0"/>
            <a:t> 2</a:t>
          </a:r>
          <a:endParaRPr lang="fi-FI" dirty="0"/>
        </a:p>
      </dgm:t>
    </dgm:pt>
    <dgm:pt modelId="{E25C75F2-BFCF-495E-A7DF-0DBA60343AAF}" type="parTrans" cxnId="{75670792-2298-4BC6-9870-38867C129600}">
      <dgm:prSet/>
      <dgm:spPr/>
      <dgm:t>
        <a:bodyPr/>
        <a:lstStyle/>
        <a:p>
          <a:endParaRPr lang="fi-FI"/>
        </a:p>
      </dgm:t>
    </dgm:pt>
    <dgm:pt modelId="{40A245B7-9B45-4CD7-AD80-E577799905B3}" type="sibTrans" cxnId="{75670792-2298-4BC6-9870-38867C129600}">
      <dgm:prSet/>
      <dgm:spPr/>
      <dgm:t>
        <a:bodyPr/>
        <a:lstStyle/>
        <a:p>
          <a:endParaRPr lang="fi-FI"/>
        </a:p>
      </dgm:t>
    </dgm:pt>
    <dgm:pt modelId="{4004FE1A-CCB0-4D12-AAD7-D08B908FB484}">
      <dgm:prSet phldrT="[Teksti]"/>
      <dgm:spPr/>
      <dgm:t>
        <a:bodyPr/>
        <a:lstStyle/>
        <a:p>
          <a:r>
            <a:rPr lang="fi-FI" dirty="0" err="1" smtClean="0"/>
            <a:t>Filling</a:t>
          </a:r>
          <a:r>
            <a:rPr lang="fi-FI" dirty="0" smtClean="0"/>
            <a:t> 3</a:t>
          </a:r>
          <a:endParaRPr lang="fi-FI" dirty="0"/>
        </a:p>
      </dgm:t>
    </dgm:pt>
    <dgm:pt modelId="{1FCB89E3-4CEE-4767-ACFB-59C32457AD01}" type="parTrans" cxnId="{E5635F37-79A3-4DA3-BA52-D33C77295956}">
      <dgm:prSet/>
      <dgm:spPr/>
      <dgm:t>
        <a:bodyPr/>
        <a:lstStyle/>
        <a:p>
          <a:endParaRPr lang="fi-FI"/>
        </a:p>
      </dgm:t>
    </dgm:pt>
    <dgm:pt modelId="{01FBB6A1-E32A-4C9A-BFE8-7A59138D049C}" type="sibTrans" cxnId="{E5635F37-79A3-4DA3-BA52-D33C77295956}">
      <dgm:prSet/>
      <dgm:spPr/>
      <dgm:t>
        <a:bodyPr/>
        <a:lstStyle/>
        <a:p>
          <a:endParaRPr lang="fi-FI"/>
        </a:p>
      </dgm:t>
    </dgm:pt>
    <dgm:pt modelId="{782321C1-2F2E-4EFE-9034-9247E467B548}">
      <dgm:prSet/>
      <dgm:spPr/>
      <dgm:t>
        <a:bodyPr/>
        <a:lstStyle/>
        <a:p>
          <a:r>
            <a:rPr lang="fi-FI" b="1" dirty="0" err="1" smtClean="0"/>
            <a:t>spreading</a:t>
          </a:r>
          <a:r>
            <a:rPr lang="fi-FI" b="1" dirty="0" smtClean="0"/>
            <a:t>  2</a:t>
          </a:r>
          <a:endParaRPr lang="fi-FI" b="1" dirty="0"/>
        </a:p>
      </dgm:t>
    </dgm:pt>
    <dgm:pt modelId="{7F67E16C-B11F-453F-BC04-4FCA02C0BE00}" type="parTrans" cxnId="{82B431FF-0F90-45A2-ABB1-6F005801443A}">
      <dgm:prSet/>
      <dgm:spPr/>
      <dgm:t>
        <a:bodyPr/>
        <a:lstStyle/>
        <a:p>
          <a:endParaRPr lang="fi-FI"/>
        </a:p>
      </dgm:t>
    </dgm:pt>
    <dgm:pt modelId="{FBC6ED7B-5DBA-4CFD-96DE-71D0126047E7}" type="sibTrans" cxnId="{82B431FF-0F90-45A2-ABB1-6F005801443A}">
      <dgm:prSet/>
      <dgm:spPr/>
      <dgm:t>
        <a:bodyPr/>
        <a:lstStyle/>
        <a:p>
          <a:endParaRPr lang="fi-FI"/>
        </a:p>
      </dgm:t>
    </dgm:pt>
    <dgm:pt modelId="{20F31C39-6EC7-45B4-A3DB-EA1A8C8B1215}">
      <dgm:prSet/>
      <dgm:spPr/>
      <dgm:t>
        <a:bodyPr/>
        <a:lstStyle/>
        <a:p>
          <a:r>
            <a:rPr lang="fi-FI" b="1" dirty="0" err="1" smtClean="0"/>
            <a:t>spreading</a:t>
          </a:r>
          <a:r>
            <a:rPr lang="fi-FI" b="1" dirty="0" smtClean="0"/>
            <a:t> t 1</a:t>
          </a:r>
          <a:endParaRPr lang="fi-FI" b="1" dirty="0"/>
        </a:p>
      </dgm:t>
    </dgm:pt>
    <dgm:pt modelId="{17725D84-AC06-40AD-84BB-7FFE4CF4F6AB}" type="sibTrans" cxnId="{A99A3629-A24C-4DFF-A6E1-785E0E82C9E6}">
      <dgm:prSet/>
      <dgm:spPr/>
      <dgm:t>
        <a:bodyPr/>
        <a:lstStyle/>
        <a:p>
          <a:endParaRPr lang="fi-FI"/>
        </a:p>
      </dgm:t>
    </dgm:pt>
    <dgm:pt modelId="{25C491EA-3EA1-4D61-AC36-A49D082659B9}" type="parTrans" cxnId="{A99A3629-A24C-4DFF-A6E1-785E0E82C9E6}">
      <dgm:prSet/>
      <dgm:spPr/>
      <dgm:t>
        <a:bodyPr/>
        <a:lstStyle/>
        <a:p>
          <a:endParaRPr lang="fi-FI"/>
        </a:p>
      </dgm:t>
    </dgm:pt>
    <dgm:pt modelId="{BD196EAD-4651-4CC4-A406-67D264DFD57C}" type="pres">
      <dgm:prSet presAssocID="{30478FE8-148D-4613-94A7-5426255DE20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919A1B6-B241-42D8-9D94-6281AD36CBF0}" type="pres">
      <dgm:prSet presAssocID="{CF198A27-AC0C-47A3-9E56-E235672B3E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FC57DC8-F5F1-4E33-A390-80B2D9713B51}" type="pres">
      <dgm:prSet presAssocID="{D69A203F-CEE3-4DDF-8A71-23E0C98A9602}" presName="sibTrans" presStyleLbl="sibTrans2D1" presStyleIdx="0" presStyleCnt="3"/>
      <dgm:spPr/>
      <dgm:t>
        <a:bodyPr/>
        <a:lstStyle/>
        <a:p>
          <a:endParaRPr lang="fi-FI"/>
        </a:p>
      </dgm:t>
    </dgm:pt>
    <dgm:pt modelId="{770A1310-F3E7-49F1-B2FF-D7B60660E73C}" type="pres">
      <dgm:prSet presAssocID="{D69A203F-CEE3-4DDF-8A71-23E0C98A9602}" presName="connectorText" presStyleLbl="sibTrans2D1" presStyleIdx="0" presStyleCnt="3"/>
      <dgm:spPr/>
      <dgm:t>
        <a:bodyPr/>
        <a:lstStyle/>
        <a:p>
          <a:endParaRPr lang="fi-FI"/>
        </a:p>
      </dgm:t>
    </dgm:pt>
    <dgm:pt modelId="{E96A1D02-C82A-4163-BC8B-35F17806D47E}" type="pres">
      <dgm:prSet presAssocID="{0F702179-EAD8-4913-B036-9E9AB74BCDD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A6DEABF4-7AD9-42BB-8B0F-9220859BAB8B}" type="pres">
      <dgm:prSet presAssocID="{0AD0BAFF-0EE0-43BA-BD14-A37B22269653}" presName="sibTrans" presStyleLbl="sibTrans2D1" presStyleIdx="1" presStyleCnt="3"/>
      <dgm:spPr/>
      <dgm:t>
        <a:bodyPr/>
        <a:lstStyle/>
        <a:p>
          <a:endParaRPr lang="fi-FI"/>
        </a:p>
      </dgm:t>
    </dgm:pt>
    <dgm:pt modelId="{60FA03CC-6A19-43AD-9275-0F3B1AC59941}" type="pres">
      <dgm:prSet presAssocID="{0AD0BAFF-0EE0-43BA-BD14-A37B22269653}" presName="connectorText" presStyleLbl="sibTrans2D1" presStyleIdx="1" presStyleCnt="3"/>
      <dgm:spPr/>
      <dgm:t>
        <a:bodyPr/>
        <a:lstStyle/>
        <a:p>
          <a:endParaRPr lang="fi-FI"/>
        </a:p>
      </dgm:t>
    </dgm:pt>
    <dgm:pt modelId="{E43C4947-24B4-404D-8566-9F01F7238BA2}" type="pres">
      <dgm:prSet presAssocID="{18430A96-4001-4324-BDC4-79202FB45D5A}" presName="node" presStyleLbl="node1" presStyleIdx="2" presStyleCnt="3" custScaleX="139156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7F21C00-651E-44B2-86B2-CCC3DECEE8FE}" type="pres">
      <dgm:prSet presAssocID="{EFBBBA9C-ADC1-4D03-BE58-70B0F9CF502D}" presName="sibTrans" presStyleLbl="sibTrans2D1" presStyleIdx="2" presStyleCnt="3"/>
      <dgm:spPr/>
      <dgm:t>
        <a:bodyPr/>
        <a:lstStyle/>
        <a:p>
          <a:endParaRPr lang="fi-FI"/>
        </a:p>
      </dgm:t>
    </dgm:pt>
    <dgm:pt modelId="{79170AFA-0C45-4688-9852-8444B85C03C4}" type="pres">
      <dgm:prSet presAssocID="{EFBBBA9C-ADC1-4D03-BE58-70B0F9CF502D}" presName="connectorText" presStyleLbl="sibTrans2D1" presStyleIdx="2" presStyleCnt="3"/>
      <dgm:spPr/>
      <dgm:t>
        <a:bodyPr/>
        <a:lstStyle/>
        <a:p>
          <a:endParaRPr lang="fi-FI"/>
        </a:p>
      </dgm:t>
    </dgm:pt>
  </dgm:ptLst>
  <dgm:cxnLst>
    <dgm:cxn modelId="{0B630C38-1E27-4E89-B568-0811C82EC944}" type="presOf" srcId="{F51A6FFA-5E96-4030-8195-904A37E46829}" destId="{F919A1B6-B241-42D8-9D94-6281AD36CBF0}" srcOrd="0" destOrd="1" presId="urn:microsoft.com/office/officeart/2005/8/layout/cycle2"/>
    <dgm:cxn modelId="{D79D608D-7317-4312-8243-8FCD04D85178}" type="presOf" srcId="{0F702179-EAD8-4913-B036-9E9AB74BCDD6}" destId="{E96A1D02-C82A-4163-BC8B-35F17806D47E}" srcOrd="0" destOrd="0" presId="urn:microsoft.com/office/officeart/2005/8/layout/cycle2"/>
    <dgm:cxn modelId="{E86A4E15-70C8-41EB-8674-F992296E3751}" type="presOf" srcId="{782321C1-2F2E-4EFE-9034-9247E467B548}" destId="{E43C4947-24B4-404D-8566-9F01F7238BA2}" srcOrd="0" destOrd="2" presId="urn:microsoft.com/office/officeart/2005/8/layout/cycle2"/>
    <dgm:cxn modelId="{63ED054E-3BB7-4884-9BFF-8A990BF1E515}" type="presOf" srcId="{EFBBBA9C-ADC1-4D03-BE58-70B0F9CF502D}" destId="{97F21C00-651E-44B2-86B2-CCC3DECEE8FE}" srcOrd="0" destOrd="0" presId="urn:microsoft.com/office/officeart/2005/8/layout/cycle2"/>
    <dgm:cxn modelId="{4460A8AD-A8F8-4E41-BA8F-C19B6A969733}" srcId="{18430A96-4001-4324-BDC4-79202FB45D5A}" destId="{19ED293D-EA87-443C-AD80-556FC636FE82}" srcOrd="2" destOrd="0" parTransId="{C9D5A895-3E3A-4CB5-B14A-4510CA7A0F92}" sibTransId="{4C3C584A-EB0A-41F2-B0DE-280C8E4E07D0}"/>
    <dgm:cxn modelId="{03A5CA58-C98B-49D9-88E1-03B618EB11FC}" type="presOf" srcId="{D69A203F-CEE3-4DDF-8A71-23E0C98A9602}" destId="{770A1310-F3E7-49F1-B2FF-D7B60660E73C}" srcOrd="1" destOrd="0" presId="urn:microsoft.com/office/officeart/2005/8/layout/cycle2"/>
    <dgm:cxn modelId="{2CBF1B0A-4A9F-41F9-ADE3-9B204B8EBDA7}" type="presOf" srcId="{7E03A795-A4C4-42F1-9AF4-A0770702C6DD}" destId="{E96A1D02-C82A-4163-BC8B-35F17806D47E}" srcOrd="0" destOrd="2" presId="urn:microsoft.com/office/officeart/2005/8/layout/cycle2"/>
    <dgm:cxn modelId="{E5635F37-79A3-4DA3-BA52-D33C77295956}" srcId="{0F702179-EAD8-4913-B036-9E9AB74BCDD6}" destId="{4004FE1A-CCB0-4D12-AAD7-D08B908FB484}" srcOrd="2" destOrd="0" parTransId="{1FCB89E3-4CEE-4767-ACFB-59C32457AD01}" sibTransId="{01FBB6A1-E32A-4C9A-BFE8-7A59138D049C}"/>
    <dgm:cxn modelId="{A99A3629-A24C-4DFF-A6E1-785E0E82C9E6}" srcId="{18430A96-4001-4324-BDC4-79202FB45D5A}" destId="{20F31C39-6EC7-45B4-A3DB-EA1A8C8B1215}" srcOrd="0" destOrd="0" parTransId="{25C491EA-3EA1-4D61-AC36-A49D082659B9}" sibTransId="{17725D84-AC06-40AD-84BB-7FFE4CF4F6AB}"/>
    <dgm:cxn modelId="{BB7D471E-DE84-40B7-A073-F176E850462A}" srcId="{0F702179-EAD8-4913-B036-9E9AB74BCDD6}" destId="{C8816FC5-45B6-453A-9F29-EB21C1AF6880}" srcOrd="0" destOrd="0" parTransId="{8CAEDE44-2D07-4DDA-9BA0-5DC38BDCE69A}" sibTransId="{F80DA611-142F-472F-889F-89EDC42B22F1}"/>
    <dgm:cxn modelId="{EE602F46-5F06-412F-8607-C021E9CB6990}" type="presOf" srcId="{C8816FC5-45B6-453A-9F29-EB21C1AF6880}" destId="{E96A1D02-C82A-4163-BC8B-35F17806D47E}" srcOrd="0" destOrd="1" presId="urn:microsoft.com/office/officeart/2005/8/layout/cycle2"/>
    <dgm:cxn modelId="{58D795BD-75C0-4020-A00D-2CDD39EFA35B}" type="presOf" srcId="{20F31C39-6EC7-45B4-A3DB-EA1A8C8B1215}" destId="{E43C4947-24B4-404D-8566-9F01F7238BA2}" srcOrd="0" destOrd="1" presId="urn:microsoft.com/office/officeart/2005/8/layout/cycle2"/>
    <dgm:cxn modelId="{82B431FF-0F90-45A2-ABB1-6F005801443A}" srcId="{18430A96-4001-4324-BDC4-79202FB45D5A}" destId="{782321C1-2F2E-4EFE-9034-9247E467B548}" srcOrd="1" destOrd="0" parTransId="{7F67E16C-B11F-453F-BC04-4FCA02C0BE00}" sibTransId="{FBC6ED7B-5DBA-4CFD-96DE-71D0126047E7}"/>
    <dgm:cxn modelId="{2DC4928E-CCFA-4930-9264-D7FCDE1C8054}" type="presOf" srcId="{4004FE1A-CCB0-4D12-AAD7-D08B908FB484}" destId="{E96A1D02-C82A-4163-BC8B-35F17806D47E}" srcOrd="0" destOrd="3" presId="urn:microsoft.com/office/officeart/2005/8/layout/cycle2"/>
    <dgm:cxn modelId="{DB0CB402-39C5-485E-B35D-B0A90509B7EB}" srcId="{30478FE8-148D-4613-94A7-5426255DE201}" destId="{CF198A27-AC0C-47A3-9E56-E235672B3E80}" srcOrd="0" destOrd="0" parTransId="{4BE40032-19D0-40A8-A547-4F5E58C4A269}" sibTransId="{D69A203F-CEE3-4DDF-8A71-23E0C98A9602}"/>
    <dgm:cxn modelId="{036B5104-01B5-4CB4-B0E3-4C814E055239}" srcId="{CF198A27-AC0C-47A3-9E56-E235672B3E80}" destId="{F51A6FFA-5E96-4030-8195-904A37E46829}" srcOrd="0" destOrd="0" parTransId="{5071FC25-1BC4-4CE4-81FE-2B478C3C7AB8}" sibTransId="{18A40BF4-FDC3-4E49-BEFF-30C4BC4B3E24}"/>
    <dgm:cxn modelId="{4F80D3EB-33C4-42AA-BDE5-AA6B990CE288}" type="presOf" srcId="{EFBBBA9C-ADC1-4D03-BE58-70B0F9CF502D}" destId="{79170AFA-0C45-4688-9852-8444B85C03C4}" srcOrd="1" destOrd="0" presId="urn:microsoft.com/office/officeart/2005/8/layout/cycle2"/>
    <dgm:cxn modelId="{75670792-2298-4BC6-9870-38867C129600}" srcId="{0F702179-EAD8-4913-B036-9E9AB74BCDD6}" destId="{7E03A795-A4C4-42F1-9AF4-A0770702C6DD}" srcOrd="1" destOrd="0" parTransId="{E25C75F2-BFCF-495E-A7DF-0DBA60343AAF}" sibTransId="{40A245B7-9B45-4CD7-AD80-E577799905B3}"/>
    <dgm:cxn modelId="{B550DF99-AA89-420D-B7DE-4C535BBC3AD9}" type="presOf" srcId="{0AD0BAFF-0EE0-43BA-BD14-A37B22269653}" destId="{A6DEABF4-7AD9-42BB-8B0F-9220859BAB8B}" srcOrd="0" destOrd="0" presId="urn:microsoft.com/office/officeart/2005/8/layout/cycle2"/>
    <dgm:cxn modelId="{D7389134-1AA7-47B5-A340-44BE9BCC286D}" type="presOf" srcId="{30478FE8-148D-4613-94A7-5426255DE201}" destId="{BD196EAD-4651-4CC4-A406-67D264DFD57C}" srcOrd="0" destOrd="0" presId="urn:microsoft.com/office/officeart/2005/8/layout/cycle2"/>
    <dgm:cxn modelId="{C5D96D0D-460B-4C50-8256-9F1EAC86348A}" srcId="{30478FE8-148D-4613-94A7-5426255DE201}" destId="{18430A96-4001-4324-BDC4-79202FB45D5A}" srcOrd="2" destOrd="0" parTransId="{31E140B1-6ECD-4CA9-AF60-B4F12A2879EA}" sibTransId="{EFBBBA9C-ADC1-4D03-BE58-70B0F9CF502D}"/>
    <dgm:cxn modelId="{2CF28873-55EA-457E-9829-5C478FF3444C}" type="presOf" srcId="{CF198A27-AC0C-47A3-9E56-E235672B3E80}" destId="{F919A1B6-B241-42D8-9D94-6281AD36CBF0}" srcOrd="0" destOrd="0" presId="urn:microsoft.com/office/officeart/2005/8/layout/cycle2"/>
    <dgm:cxn modelId="{D3AC03C0-BC4C-4CF8-9FC2-898CDB25893C}" type="presOf" srcId="{19ED293D-EA87-443C-AD80-556FC636FE82}" destId="{E43C4947-24B4-404D-8566-9F01F7238BA2}" srcOrd="0" destOrd="3" presId="urn:microsoft.com/office/officeart/2005/8/layout/cycle2"/>
    <dgm:cxn modelId="{CEF5BBBC-1278-4552-A318-FD278CBAAC25}" type="presOf" srcId="{18430A96-4001-4324-BDC4-79202FB45D5A}" destId="{E43C4947-24B4-404D-8566-9F01F7238BA2}" srcOrd="0" destOrd="0" presId="urn:microsoft.com/office/officeart/2005/8/layout/cycle2"/>
    <dgm:cxn modelId="{DDA7863E-439F-4CF3-BAB8-93A86753A05C}" type="presOf" srcId="{D69A203F-CEE3-4DDF-8A71-23E0C98A9602}" destId="{2FC57DC8-F5F1-4E33-A390-80B2D9713B51}" srcOrd="0" destOrd="0" presId="urn:microsoft.com/office/officeart/2005/8/layout/cycle2"/>
    <dgm:cxn modelId="{50B11861-D9CA-433D-A0AC-417E99F4A93B}" type="presOf" srcId="{0AD0BAFF-0EE0-43BA-BD14-A37B22269653}" destId="{60FA03CC-6A19-43AD-9275-0F3B1AC59941}" srcOrd="1" destOrd="0" presId="urn:microsoft.com/office/officeart/2005/8/layout/cycle2"/>
    <dgm:cxn modelId="{91BF99B6-FB4E-40C2-9710-77AB19B7BAA4}" srcId="{30478FE8-148D-4613-94A7-5426255DE201}" destId="{0F702179-EAD8-4913-B036-9E9AB74BCDD6}" srcOrd="1" destOrd="0" parTransId="{71B17787-6A50-4669-A487-09C7FCC26BBE}" sibTransId="{0AD0BAFF-0EE0-43BA-BD14-A37B22269653}"/>
    <dgm:cxn modelId="{6D58C281-DB96-40F0-AE38-D56282B77A47}" type="presParOf" srcId="{BD196EAD-4651-4CC4-A406-67D264DFD57C}" destId="{F919A1B6-B241-42D8-9D94-6281AD36CBF0}" srcOrd="0" destOrd="0" presId="urn:microsoft.com/office/officeart/2005/8/layout/cycle2"/>
    <dgm:cxn modelId="{5E1137F7-0810-4D64-B023-4B82E81C3FED}" type="presParOf" srcId="{BD196EAD-4651-4CC4-A406-67D264DFD57C}" destId="{2FC57DC8-F5F1-4E33-A390-80B2D9713B51}" srcOrd="1" destOrd="0" presId="urn:microsoft.com/office/officeart/2005/8/layout/cycle2"/>
    <dgm:cxn modelId="{E8881F8B-3EA9-4AA1-8266-A592A277F9CF}" type="presParOf" srcId="{2FC57DC8-F5F1-4E33-A390-80B2D9713B51}" destId="{770A1310-F3E7-49F1-B2FF-D7B60660E73C}" srcOrd="0" destOrd="0" presId="urn:microsoft.com/office/officeart/2005/8/layout/cycle2"/>
    <dgm:cxn modelId="{300A40BF-35A2-48D2-81B2-F7F70CE53319}" type="presParOf" srcId="{BD196EAD-4651-4CC4-A406-67D264DFD57C}" destId="{E96A1D02-C82A-4163-BC8B-35F17806D47E}" srcOrd="2" destOrd="0" presId="urn:microsoft.com/office/officeart/2005/8/layout/cycle2"/>
    <dgm:cxn modelId="{4EEDA10E-6687-46A7-88A2-D7B1A0BA79A9}" type="presParOf" srcId="{BD196EAD-4651-4CC4-A406-67D264DFD57C}" destId="{A6DEABF4-7AD9-42BB-8B0F-9220859BAB8B}" srcOrd="3" destOrd="0" presId="urn:microsoft.com/office/officeart/2005/8/layout/cycle2"/>
    <dgm:cxn modelId="{8B5C394A-ED23-401C-8257-3A6E3673DE67}" type="presParOf" srcId="{A6DEABF4-7AD9-42BB-8B0F-9220859BAB8B}" destId="{60FA03CC-6A19-43AD-9275-0F3B1AC59941}" srcOrd="0" destOrd="0" presId="urn:microsoft.com/office/officeart/2005/8/layout/cycle2"/>
    <dgm:cxn modelId="{EDBA5F42-6801-44BC-B042-06771408F6C6}" type="presParOf" srcId="{BD196EAD-4651-4CC4-A406-67D264DFD57C}" destId="{E43C4947-24B4-404D-8566-9F01F7238BA2}" srcOrd="4" destOrd="0" presId="urn:microsoft.com/office/officeart/2005/8/layout/cycle2"/>
    <dgm:cxn modelId="{61F90633-883E-46C2-94E4-5F96E8BD507F}" type="presParOf" srcId="{BD196EAD-4651-4CC4-A406-67D264DFD57C}" destId="{97F21C00-651E-44B2-86B2-CCC3DECEE8FE}" srcOrd="5" destOrd="0" presId="urn:microsoft.com/office/officeart/2005/8/layout/cycle2"/>
    <dgm:cxn modelId="{C3C91921-328B-4CD7-9F27-9AE7FD3C0450}" type="presParOf" srcId="{97F21C00-651E-44B2-86B2-CCC3DECEE8FE}" destId="{79170AFA-0C45-4688-9852-8444B85C03C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478FE8-148D-4613-94A7-5426255DE20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CF198A27-AC0C-47A3-9E56-E235672B3E80}">
      <dgm:prSet phldrT="[Teksti]"/>
      <dgm:spPr/>
      <dgm:t>
        <a:bodyPr/>
        <a:lstStyle/>
        <a:p>
          <a:r>
            <a:rPr lang="fi-FI" b="1" dirty="0" err="1" smtClean="0"/>
            <a:t>Snow</a:t>
          </a:r>
          <a:r>
            <a:rPr lang="fi-FI" b="1" dirty="0" smtClean="0"/>
            <a:t> on </a:t>
          </a:r>
          <a:r>
            <a:rPr lang="fi-FI" b="1" dirty="0" err="1" smtClean="0"/>
            <a:t>street</a:t>
          </a:r>
          <a:endParaRPr lang="fi-FI" b="1" dirty="0"/>
        </a:p>
      </dgm:t>
    </dgm:pt>
    <dgm:pt modelId="{4BE40032-19D0-40A8-A547-4F5E58C4A269}" type="parTrans" cxnId="{DB0CB402-39C5-485E-B35D-B0A90509B7EB}">
      <dgm:prSet/>
      <dgm:spPr/>
      <dgm:t>
        <a:bodyPr/>
        <a:lstStyle/>
        <a:p>
          <a:endParaRPr lang="fi-FI"/>
        </a:p>
      </dgm:t>
    </dgm:pt>
    <dgm:pt modelId="{D69A203F-CEE3-4DDF-8A71-23E0C98A9602}" type="sibTrans" cxnId="{DB0CB402-39C5-485E-B35D-B0A90509B7EB}">
      <dgm:prSet/>
      <dgm:spPr/>
      <dgm:t>
        <a:bodyPr/>
        <a:lstStyle/>
        <a:p>
          <a:endParaRPr lang="fi-FI"/>
        </a:p>
      </dgm:t>
    </dgm:pt>
    <dgm:pt modelId="{0F702179-EAD8-4913-B036-9E9AB74BCDD6}">
      <dgm:prSet phldrT="[Teksti]"/>
      <dgm:spPr/>
      <dgm:t>
        <a:bodyPr/>
        <a:lstStyle/>
        <a:p>
          <a:r>
            <a:rPr lang="fi-FI" b="1" dirty="0" err="1" smtClean="0"/>
            <a:t>Snow</a:t>
          </a:r>
          <a:r>
            <a:rPr lang="fi-FI" b="1" dirty="0" smtClean="0"/>
            <a:t> at </a:t>
          </a:r>
          <a:r>
            <a:rPr lang="fi-FI" b="1" dirty="0" err="1" smtClean="0"/>
            <a:t>intermediate</a:t>
          </a:r>
          <a:r>
            <a:rPr lang="fi-FI" b="1" dirty="0" smtClean="0"/>
            <a:t> </a:t>
          </a:r>
          <a:r>
            <a:rPr lang="fi-FI" b="1" dirty="0" err="1" smtClean="0"/>
            <a:t>storage</a:t>
          </a:r>
          <a:endParaRPr lang="fi-FI" b="1" dirty="0"/>
        </a:p>
      </dgm:t>
    </dgm:pt>
    <dgm:pt modelId="{71B17787-6A50-4669-A487-09C7FCC26BBE}" type="parTrans" cxnId="{91BF99B6-FB4E-40C2-9710-77AB19B7BAA4}">
      <dgm:prSet/>
      <dgm:spPr/>
      <dgm:t>
        <a:bodyPr/>
        <a:lstStyle/>
        <a:p>
          <a:endParaRPr lang="fi-FI"/>
        </a:p>
      </dgm:t>
    </dgm:pt>
    <dgm:pt modelId="{0AD0BAFF-0EE0-43BA-BD14-A37B22269653}" type="sibTrans" cxnId="{91BF99B6-FB4E-40C2-9710-77AB19B7BAA4}">
      <dgm:prSet/>
      <dgm:spPr/>
      <dgm:t>
        <a:bodyPr/>
        <a:lstStyle/>
        <a:p>
          <a:endParaRPr lang="fi-FI"/>
        </a:p>
      </dgm:t>
    </dgm:pt>
    <dgm:pt modelId="{18430A96-4001-4324-BDC4-79202FB45D5A}">
      <dgm:prSet phldrT="[Teksti]"/>
      <dgm:spPr/>
      <dgm:t>
        <a:bodyPr/>
        <a:lstStyle/>
        <a:p>
          <a:r>
            <a:rPr lang="fi-FI" b="1" dirty="0" err="1" smtClean="0"/>
            <a:t>Snow</a:t>
          </a:r>
          <a:r>
            <a:rPr lang="fi-FI" b="1" dirty="0" smtClean="0"/>
            <a:t> </a:t>
          </a:r>
          <a:r>
            <a:rPr lang="fi-FI" b="1" dirty="0" err="1" smtClean="0"/>
            <a:t>closing</a:t>
          </a:r>
          <a:r>
            <a:rPr lang="fi-FI" b="1" dirty="0" smtClean="0"/>
            <a:t> </a:t>
          </a:r>
          <a:r>
            <a:rPr lang="fi-FI" b="1" dirty="0" err="1" smtClean="0"/>
            <a:t>stock</a:t>
          </a:r>
          <a:endParaRPr lang="fi-FI" b="1" dirty="0"/>
        </a:p>
      </dgm:t>
    </dgm:pt>
    <dgm:pt modelId="{31E140B1-6ECD-4CA9-AF60-B4F12A2879EA}" type="parTrans" cxnId="{C5D96D0D-460B-4C50-8256-9F1EAC86348A}">
      <dgm:prSet/>
      <dgm:spPr/>
      <dgm:t>
        <a:bodyPr/>
        <a:lstStyle/>
        <a:p>
          <a:endParaRPr lang="fi-FI"/>
        </a:p>
      </dgm:t>
    </dgm:pt>
    <dgm:pt modelId="{EFBBBA9C-ADC1-4D03-BE58-70B0F9CF502D}" type="sibTrans" cxnId="{C5D96D0D-460B-4C50-8256-9F1EAC86348A}">
      <dgm:prSet/>
      <dgm:spPr/>
      <dgm:t>
        <a:bodyPr/>
        <a:lstStyle/>
        <a:p>
          <a:endParaRPr lang="fi-FI"/>
        </a:p>
      </dgm:t>
    </dgm:pt>
    <dgm:pt modelId="{F51A6FFA-5E96-4030-8195-904A37E46829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</a:t>
          </a:r>
          <a:r>
            <a:rPr lang="fi-FI" dirty="0"/>
            <a:t>1</a:t>
          </a:r>
        </a:p>
      </dgm:t>
    </dgm:pt>
    <dgm:pt modelId="{5071FC25-1BC4-4CE4-81FE-2B478C3C7AB8}" type="parTrans" cxnId="{036B5104-01B5-4CB4-B0E3-4C814E055239}">
      <dgm:prSet/>
      <dgm:spPr/>
      <dgm:t>
        <a:bodyPr/>
        <a:lstStyle/>
        <a:p>
          <a:endParaRPr lang="fi-FI"/>
        </a:p>
      </dgm:t>
    </dgm:pt>
    <dgm:pt modelId="{18A40BF4-FDC3-4E49-BEFF-30C4BC4B3E24}" type="sibTrans" cxnId="{036B5104-01B5-4CB4-B0E3-4C814E055239}">
      <dgm:prSet/>
      <dgm:spPr/>
      <dgm:t>
        <a:bodyPr/>
        <a:lstStyle/>
        <a:p>
          <a:endParaRPr lang="fi-FI"/>
        </a:p>
      </dgm:t>
    </dgm:pt>
    <dgm:pt modelId="{70585BFB-9AAF-42B7-8F73-1AD413640810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</a:t>
          </a:r>
          <a:r>
            <a:rPr lang="fi-FI" dirty="0"/>
            <a:t>2</a:t>
          </a:r>
        </a:p>
      </dgm:t>
    </dgm:pt>
    <dgm:pt modelId="{B3303BAC-EFFE-4A89-9BD7-A9DECCB895D4}" type="parTrans" cxnId="{832F750B-ED7F-4FCB-BE82-DE08C2E3203E}">
      <dgm:prSet/>
      <dgm:spPr/>
      <dgm:t>
        <a:bodyPr/>
        <a:lstStyle/>
        <a:p>
          <a:endParaRPr lang="fi-FI"/>
        </a:p>
      </dgm:t>
    </dgm:pt>
    <dgm:pt modelId="{4CA642C8-62E7-4DF0-8C9E-AA9155D80D28}" type="sibTrans" cxnId="{832F750B-ED7F-4FCB-BE82-DE08C2E3203E}">
      <dgm:prSet/>
      <dgm:spPr/>
      <dgm:t>
        <a:bodyPr/>
        <a:lstStyle/>
        <a:p>
          <a:endParaRPr lang="fi-FI"/>
        </a:p>
      </dgm:t>
    </dgm:pt>
    <dgm:pt modelId="{911BD0DD-5670-4348-81BE-2BD27748218A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3</a:t>
          </a:r>
          <a:endParaRPr lang="fi-FI" dirty="0"/>
        </a:p>
      </dgm:t>
    </dgm:pt>
    <dgm:pt modelId="{FDEACA0B-D636-4531-9966-939858C5E4A4}" type="parTrans" cxnId="{68063222-152D-43D5-A6AE-72B527C6B831}">
      <dgm:prSet/>
      <dgm:spPr/>
      <dgm:t>
        <a:bodyPr/>
        <a:lstStyle/>
        <a:p>
          <a:endParaRPr lang="fi-FI"/>
        </a:p>
      </dgm:t>
    </dgm:pt>
    <dgm:pt modelId="{783EB9ED-301F-4A61-9A46-3A764B30A064}" type="sibTrans" cxnId="{68063222-152D-43D5-A6AE-72B527C6B831}">
      <dgm:prSet/>
      <dgm:spPr/>
      <dgm:t>
        <a:bodyPr/>
        <a:lstStyle/>
        <a:p>
          <a:endParaRPr lang="fi-FI"/>
        </a:p>
      </dgm:t>
    </dgm:pt>
    <dgm:pt modelId="{260E0597-30C4-483A-B3D8-2F5C7D573D0D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</a:t>
          </a:r>
          <a:r>
            <a:rPr lang="fi-FI" dirty="0"/>
            <a:t>4</a:t>
          </a:r>
        </a:p>
      </dgm:t>
    </dgm:pt>
    <dgm:pt modelId="{CAFB727D-E874-401C-80A0-F41EB38704E4}" type="parTrans" cxnId="{395A584F-B36D-45F8-B8FE-C5383E802ECB}">
      <dgm:prSet/>
      <dgm:spPr/>
      <dgm:t>
        <a:bodyPr/>
        <a:lstStyle/>
        <a:p>
          <a:endParaRPr lang="fi-FI"/>
        </a:p>
      </dgm:t>
    </dgm:pt>
    <dgm:pt modelId="{6A34E9C6-2D7F-48B0-BD4D-B4D0D6D3555E}" type="sibTrans" cxnId="{395A584F-B36D-45F8-B8FE-C5383E802ECB}">
      <dgm:prSet/>
      <dgm:spPr/>
      <dgm:t>
        <a:bodyPr/>
        <a:lstStyle/>
        <a:p>
          <a:endParaRPr lang="fi-FI"/>
        </a:p>
      </dgm:t>
    </dgm:pt>
    <dgm:pt modelId="{50E2AD28-75D4-44BE-9494-AB2E78C80AE2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</a:t>
          </a:r>
          <a:r>
            <a:rPr lang="fi-FI" dirty="0"/>
            <a:t>5</a:t>
          </a:r>
        </a:p>
      </dgm:t>
    </dgm:pt>
    <dgm:pt modelId="{120C7C73-5FB7-4DE7-8145-61440B11B9C5}" type="parTrans" cxnId="{3EF75872-20E8-4CEA-9AE1-A458BA2DE5FE}">
      <dgm:prSet/>
      <dgm:spPr/>
      <dgm:t>
        <a:bodyPr/>
        <a:lstStyle/>
        <a:p>
          <a:endParaRPr lang="fi-FI"/>
        </a:p>
      </dgm:t>
    </dgm:pt>
    <dgm:pt modelId="{1370BC7E-31F9-4D43-BFFD-4C77B115643C}" type="sibTrans" cxnId="{3EF75872-20E8-4CEA-9AE1-A458BA2DE5FE}">
      <dgm:prSet/>
      <dgm:spPr/>
      <dgm:t>
        <a:bodyPr/>
        <a:lstStyle/>
        <a:p>
          <a:endParaRPr lang="fi-FI"/>
        </a:p>
      </dgm:t>
    </dgm:pt>
    <dgm:pt modelId="{B483F228-B1D2-48EC-B83B-61FEF7BBF6EB}">
      <dgm:prSet phldrT="[Teksti]"/>
      <dgm:spPr/>
      <dgm:t>
        <a:bodyPr/>
        <a:lstStyle/>
        <a:p>
          <a:r>
            <a:rPr lang="fi-FI" dirty="0" err="1" smtClean="0"/>
            <a:t>Street</a:t>
          </a:r>
          <a:r>
            <a:rPr lang="fi-FI" dirty="0" smtClean="0"/>
            <a:t> </a:t>
          </a:r>
          <a:r>
            <a:rPr lang="fi-FI" dirty="0"/>
            <a:t>n</a:t>
          </a:r>
        </a:p>
      </dgm:t>
    </dgm:pt>
    <dgm:pt modelId="{738D37D3-D4EF-4BCF-88A4-F4AE127C60ED}" type="parTrans" cxnId="{2FCD2BA1-B231-4279-A308-958C1215841D}">
      <dgm:prSet/>
      <dgm:spPr/>
      <dgm:t>
        <a:bodyPr/>
        <a:lstStyle/>
        <a:p>
          <a:endParaRPr lang="fi-FI"/>
        </a:p>
      </dgm:t>
    </dgm:pt>
    <dgm:pt modelId="{6594E2F8-76D8-4A9F-A1B9-12A2DAA5AB4D}" type="sibTrans" cxnId="{2FCD2BA1-B231-4279-A308-958C1215841D}">
      <dgm:prSet/>
      <dgm:spPr/>
      <dgm:t>
        <a:bodyPr/>
        <a:lstStyle/>
        <a:p>
          <a:endParaRPr lang="fi-FI"/>
        </a:p>
      </dgm:t>
    </dgm:pt>
    <dgm:pt modelId="{224B5A02-5584-46AA-A766-AEA3A431D168}">
      <dgm:prSet phldrT="[Teksti]"/>
      <dgm:spPr/>
      <dgm:t>
        <a:bodyPr/>
        <a:lstStyle/>
        <a:p>
          <a:r>
            <a:rPr lang="fi-FI" dirty="0" err="1" smtClean="0"/>
            <a:t>intermediate</a:t>
          </a:r>
          <a:r>
            <a:rPr lang="fi-FI" dirty="0" smtClean="0"/>
            <a:t> </a:t>
          </a:r>
          <a:r>
            <a:rPr lang="fi-FI" dirty="0" err="1" smtClean="0"/>
            <a:t>storage</a:t>
          </a:r>
          <a:r>
            <a:rPr lang="fi-FI" dirty="0" smtClean="0"/>
            <a:t> 1</a:t>
          </a:r>
          <a:endParaRPr lang="fi-FI" dirty="0"/>
        </a:p>
      </dgm:t>
    </dgm:pt>
    <dgm:pt modelId="{83F17512-15EF-4AF0-AC59-AB390A16B1C5}" type="parTrans" cxnId="{9846AB4D-0EB9-4829-B9C7-476EB8BC0941}">
      <dgm:prSet/>
      <dgm:spPr/>
      <dgm:t>
        <a:bodyPr/>
        <a:lstStyle/>
        <a:p>
          <a:endParaRPr lang="fi-FI"/>
        </a:p>
      </dgm:t>
    </dgm:pt>
    <dgm:pt modelId="{88EF7497-51E5-4686-868A-8CE8C3CAF919}" type="sibTrans" cxnId="{9846AB4D-0EB9-4829-B9C7-476EB8BC0941}">
      <dgm:prSet/>
      <dgm:spPr/>
      <dgm:t>
        <a:bodyPr/>
        <a:lstStyle/>
        <a:p>
          <a:endParaRPr lang="fi-FI"/>
        </a:p>
      </dgm:t>
    </dgm:pt>
    <dgm:pt modelId="{366107B7-04AD-4B79-BD9B-997585D8FEE3}">
      <dgm:prSet phldrT="[Teksti]"/>
      <dgm:spPr/>
      <dgm:t>
        <a:bodyPr/>
        <a:lstStyle/>
        <a:p>
          <a:r>
            <a:rPr lang="fi-FI" dirty="0" err="1" smtClean="0"/>
            <a:t>intermediate</a:t>
          </a:r>
          <a:r>
            <a:rPr lang="fi-FI" dirty="0" smtClean="0"/>
            <a:t> </a:t>
          </a:r>
          <a:r>
            <a:rPr lang="fi-FI" dirty="0" err="1" smtClean="0"/>
            <a:t>storage</a:t>
          </a:r>
          <a:r>
            <a:rPr lang="fi-FI" dirty="0" smtClean="0"/>
            <a:t> 2</a:t>
          </a:r>
          <a:endParaRPr lang="fi-FI" dirty="0"/>
        </a:p>
      </dgm:t>
    </dgm:pt>
    <dgm:pt modelId="{B1ABCD07-9E14-46FC-9A65-235A872EFCBD}" type="parTrans" cxnId="{85F0EB5F-6908-4476-80CE-3DFB5C439E06}">
      <dgm:prSet/>
      <dgm:spPr/>
      <dgm:t>
        <a:bodyPr/>
        <a:lstStyle/>
        <a:p>
          <a:endParaRPr lang="fi-FI"/>
        </a:p>
      </dgm:t>
    </dgm:pt>
    <dgm:pt modelId="{31D36E50-892E-407A-BEB1-3A71BDB7B35D}" type="sibTrans" cxnId="{85F0EB5F-6908-4476-80CE-3DFB5C439E06}">
      <dgm:prSet/>
      <dgm:spPr/>
      <dgm:t>
        <a:bodyPr/>
        <a:lstStyle/>
        <a:p>
          <a:endParaRPr lang="fi-FI"/>
        </a:p>
      </dgm:t>
    </dgm:pt>
    <dgm:pt modelId="{9334707B-325A-452E-9159-67AC91E1E498}">
      <dgm:prSet phldrT="[Teksti]"/>
      <dgm:spPr/>
      <dgm:t>
        <a:bodyPr/>
        <a:lstStyle/>
        <a:p>
          <a:r>
            <a:rPr lang="fi-FI" dirty="0" err="1" smtClean="0"/>
            <a:t>intermediate</a:t>
          </a:r>
          <a:r>
            <a:rPr lang="fi-FI" dirty="0" smtClean="0"/>
            <a:t> </a:t>
          </a:r>
          <a:r>
            <a:rPr lang="fi-FI" dirty="0" err="1" smtClean="0"/>
            <a:t>storage</a:t>
          </a:r>
          <a:r>
            <a:rPr lang="fi-FI" dirty="0" smtClean="0"/>
            <a:t> 3</a:t>
          </a:r>
          <a:endParaRPr lang="fi-FI" dirty="0"/>
        </a:p>
      </dgm:t>
    </dgm:pt>
    <dgm:pt modelId="{5D3F52E6-E6A9-45EA-AE2E-81F362D9043B}" type="parTrans" cxnId="{56908279-A795-4E07-BAF9-F17ECCE8A380}">
      <dgm:prSet/>
      <dgm:spPr/>
      <dgm:t>
        <a:bodyPr/>
        <a:lstStyle/>
        <a:p>
          <a:endParaRPr lang="fi-FI"/>
        </a:p>
      </dgm:t>
    </dgm:pt>
    <dgm:pt modelId="{62985F21-0987-41BB-A3A3-B169C4A4A965}" type="sibTrans" cxnId="{56908279-A795-4E07-BAF9-F17ECCE8A380}">
      <dgm:prSet/>
      <dgm:spPr/>
      <dgm:t>
        <a:bodyPr/>
        <a:lstStyle/>
        <a:p>
          <a:endParaRPr lang="fi-FI"/>
        </a:p>
      </dgm:t>
    </dgm:pt>
    <dgm:pt modelId="{BD196EAD-4651-4CC4-A406-67D264DFD57C}" type="pres">
      <dgm:prSet presAssocID="{30478FE8-148D-4613-94A7-5426255DE20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919A1B6-B241-42D8-9D94-6281AD36CBF0}" type="pres">
      <dgm:prSet presAssocID="{CF198A27-AC0C-47A3-9E56-E235672B3E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FC57DC8-F5F1-4E33-A390-80B2D9713B51}" type="pres">
      <dgm:prSet presAssocID="{D69A203F-CEE3-4DDF-8A71-23E0C98A9602}" presName="sibTrans" presStyleLbl="sibTrans2D1" presStyleIdx="0" presStyleCnt="3"/>
      <dgm:spPr/>
      <dgm:t>
        <a:bodyPr/>
        <a:lstStyle/>
        <a:p>
          <a:endParaRPr lang="fi-FI"/>
        </a:p>
      </dgm:t>
    </dgm:pt>
    <dgm:pt modelId="{770A1310-F3E7-49F1-B2FF-D7B60660E73C}" type="pres">
      <dgm:prSet presAssocID="{D69A203F-CEE3-4DDF-8A71-23E0C98A9602}" presName="connectorText" presStyleLbl="sibTrans2D1" presStyleIdx="0" presStyleCnt="3"/>
      <dgm:spPr/>
      <dgm:t>
        <a:bodyPr/>
        <a:lstStyle/>
        <a:p>
          <a:endParaRPr lang="fi-FI"/>
        </a:p>
      </dgm:t>
    </dgm:pt>
    <dgm:pt modelId="{E96A1D02-C82A-4163-BC8B-35F17806D47E}" type="pres">
      <dgm:prSet presAssocID="{0F702179-EAD8-4913-B036-9E9AB74BCDD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A6DEABF4-7AD9-42BB-8B0F-9220859BAB8B}" type="pres">
      <dgm:prSet presAssocID="{0AD0BAFF-0EE0-43BA-BD14-A37B22269653}" presName="sibTrans" presStyleLbl="sibTrans2D1" presStyleIdx="1" presStyleCnt="3"/>
      <dgm:spPr/>
      <dgm:t>
        <a:bodyPr/>
        <a:lstStyle/>
        <a:p>
          <a:endParaRPr lang="fi-FI"/>
        </a:p>
      </dgm:t>
    </dgm:pt>
    <dgm:pt modelId="{60FA03CC-6A19-43AD-9275-0F3B1AC59941}" type="pres">
      <dgm:prSet presAssocID="{0AD0BAFF-0EE0-43BA-BD14-A37B22269653}" presName="connectorText" presStyleLbl="sibTrans2D1" presStyleIdx="1" presStyleCnt="3"/>
      <dgm:spPr/>
      <dgm:t>
        <a:bodyPr/>
        <a:lstStyle/>
        <a:p>
          <a:endParaRPr lang="fi-FI"/>
        </a:p>
      </dgm:t>
    </dgm:pt>
    <dgm:pt modelId="{E43C4947-24B4-404D-8566-9F01F7238BA2}" type="pres">
      <dgm:prSet presAssocID="{18430A96-4001-4324-BDC4-79202FB45D5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97F21C00-651E-44B2-86B2-CCC3DECEE8FE}" type="pres">
      <dgm:prSet presAssocID="{EFBBBA9C-ADC1-4D03-BE58-70B0F9CF502D}" presName="sibTrans" presStyleLbl="sibTrans2D1" presStyleIdx="2" presStyleCnt="3"/>
      <dgm:spPr/>
      <dgm:t>
        <a:bodyPr/>
        <a:lstStyle/>
        <a:p>
          <a:endParaRPr lang="fi-FI"/>
        </a:p>
      </dgm:t>
    </dgm:pt>
    <dgm:pt modelId="{79170AFA-0C45-4688-9852-8444B85C03C4}" type="pres">
      <dgm:prSet presAssocID="{EFBBBA9C-ADC1-4D03-BE58-70B0F9CF502D}" presName="connectorText" presStyleLbl="sibTrans2D1" presStyleIdx="2" presStyleCnt="3"/>
      <dgm:spPr/>
      <dgm:t>
        <a:bodyPr/>
        <a:lstStyle/>
        <a:p>
          <a:endParaRPr lang="fi-FI"/>
        </a:p>
      </dgm:t>
    </dgm:pt>
  </dgm:ptLst>
  <dgm:cxnLst>
    <dgm:cxn modelId="{3EF75872-20E8-4CEA-9AE1-A458BA2DE5FE}" srcId="{CF198A27-AC0C-47A3-9E56-E235672B3E80}" destId="{50E2AD28-75D4-44BE-9494-AB2E78C80AE2}" srcOrd="4" destOrd="0" parTransId="{120C7C73-5FB7-4DE7-8145-61440B11B9C5}" sibTransId="{1370BC7E-31F9-4D43-BFFD-4C77B115643C}"/>
    <dgm:cxn modelId="{DB0CB402-39C5-485E-B35D-B0A90509B7EB}" srcId="{30478FE8-148D-4613-94A7-5426255DE201}" destId="{CF198A27-AC0C-47A3-9E56-E235672B3E80}" srcOrd="0" destOrd="0" parTransId="{4BE40032-19D0-40A8-A547-4F5E58C4A269}" sibTransId="{D69A203F-CEE3-4DDF-8A71-23E0C98A9602}"/>
    <dgm:cxn modelId="{9846AB4D-0EB9-4829-B9C7-476EB8BC0941}" srcId="{0F702179-EAD8-4913-B036-9E9AB74BCDD6}" destId="{224B5A02-5584-46AA-A766-AEA3A431D168}" srcOrd="0" destOrd="0" parTransId="{83F17512-15EF-4AF0-AC59-AB390A16B1C5}" sibTransId="{88EF7497-51E5-4686-868A-8CE8C3CAF919}"/>
    <dgm:cxn modelId="{2FCD2BA1-B231-4279-A308-958C1215841D}" srcId="{CF198A27-AC0C-47A3-9E56-E235672B3E80}" destId="{B483F228-B1D2-48EC-B83B-61FEF7BBF6EB}" srcOrd="5" destOrd="0" parTransId="{738D37D3-D4EF-4BCF-88A4-F4AE127C60ED}" sibTransId="{6594E2F8-76D8-4A9F-A1B9-12A2DAA5AB4D}"/>
    <dgm:cxn modelId="{1C8FECD6-EEC1-4983-AD53-09789DA36663}" type="presOf" srcId="{366107B7-04AD-4B79-BD9B-997585D8FEE3}" destId="{E96A1D02-C82A-4163-BC8B-35F17806D47E}" srcOrd="0" destOrd="2" presId="urn:microsoft.com/office/officeart/2005/8/layout/cycle2"/>
    <dgm:cxn modelId="{CEF5BBBC-1278-4552-A318-FD278CBAAC25}" type="presOf" srcId="{18430A96-4001-4324-BDC4-79202FB45D5A}" destId="{E43C4947-24B4-404D-8566-9F01F7238BA2}" srcOrd="0" destOrd="0" presId="urn:microsoft.com/office/officeart/2005/8/layout/cycle2"/>
    <dgm:cxn modelId="{340CFBBD-4EF4-4EA2-9EE3-515F5A88CE48}" type="presOf" srcId="{260E0597-30C4-483A-B3D8-2F5C7D573D0D}" destId="{F919A1B6-B241-42D8-9D94-6281AD36CBF0}" srcOrd="0" destOrd="4" presId="urn:microsoft.com/office/officeart/2005/8/layout/cycle2"/>
    <dgm:cxn modelId="{56908279-A795-4E07-BAF9-F17ECCE8A380}" srcId="{0F702179-EAD8-4913-B036-9E9AB74BCDD6}" destId="{9334707B-325A-452E-9159-67AC91E1E498}" srcOrd="2" destOrd="0" parTransId="{5D3F52E6-E6A9-45EA-AE2E-81F362D9043B}" sibTransId="{62985F21-0987-41BB-A3A3-B169C4A4A965}"/>
    <dgm:cxn modelId="{C627AF6E-D2C8-4CB0-AFC2-7726D2EBD924}" type="presOf" srcId="{911BD0DD-5670-4348-81BE-2BD27748218A}" destId="{F919A1B6-B241-42D8-9D94-6281AD36CBF0}" srcOrd="0" destOrd="3" presId="urn:microsoft.com/office/officeart/2005/8/layout/cycle2"/>
    <dgm:cxn modelId="{63ED054E-3BB7-4884-9BFF-8A990BF1E515}" type="presOf" srcId="{EFBBBA9C-ADC1-4D03-BE58-70B0F9CF502D}" destId="{97F21C00-651E-44B2-86B2-CCC3DECEE8FE}" srcOrd="0" destOrd="0" presId="urn:microsoft.com/office/officeart/2005/8/layout/cycle2"/>
    <dgm:cxn modelId="{E96CE35A-3627-4B7D-A69F-A656BFA53372}" type="presOf" srcId="{70585BFB-9AAF-42B7-8F73-1AD413640810}" destId="{F919A1B6-B241-42D8-9D94-6281AD36CBF0}" srcOrd="0" destOrd="2" presId="urn:microsoft.com/office/officeart/2005/8/layout/cycle2"/>
    <dgm:cxn modelId="{D79D608D-7317-4312-8243-8FCD04D85178}" type="presOf" srcId="{0F702179-EAD8-4913-B036-9E9AB74BCDD6}" destId="{E96A1D02-C82A-4163-BC8B-35F17806D47E}" srcOrd="0" destOrd="0" presId="urn:microsoft.com/office/officeart/2005/8/layout/cycle2"/>
    <dgm:cxn modelId="{83BA8E85-5149-4EAC-A46C-08C0E3250B06}" type="presOf" srcId="{50E2AD28-75D4-44BE-9494-AB2E78C80AE2}" destId="{F919A1B6-B241-42D8-9D94-6281AD36CBF0}" srcOrd="0" destOrd="5" presId="urn:microsoft.com/office/officeart/2005/8/layout/cycle2"/>
    <dgm:cxn modelId="{03A5CA58-C98B-49D9-88E1-03B618EB11FC}" type="presOf" srcId="{D69A203F-CEE3-4DDF-8A71-23E0C98A9602}" destId="{770A1310-F3E7-49F1-B2FF-D7B60660E73C}" srcOrd="1" destOrd="0" presId="urn:microsoft.com/office/officeart/2005/8/layout/cycle2"/>
    <dgm:cxn modelId="{395A584F-B36D-45F8-B8FE-C5383E802ECB}" srcId="{CF198A27-AC0C-47A3-9E56-E235672B3E80}" destId="{260E0597-30C4-483A-B3D8-2F5C7D573D0D}" srcOrd="3" destOrd="0" parTransId="{CAFB727D-E874-401C-80A0-F41EB38704E4}" sibTransId="{6A34E9C6-2D7F-48B0-BD4D-B4D0D6D3555E}"/>
    <dgm:cxn modelId="{DDA7863E-439F-4CF3-BAB8-93A86753A05C}" type="presOf" srcId="{D69A203F-CEE3-4DDF-8A71-23E0C98A9602}" destId="{2FC57DC8-F5F1-4E33-A390-80B2D9713B51}" srcOrd="0" destOrd="0" presId="urn:microsoft.com/office/officeart/2005/8/layout/cycle2"/>
    <dgm:cxn modelId="{D7389134-1AA7-47B5-A340-44BE9BCC286D}" type="presOf" srcId="{30478FE8-148D-4613-94A7-5426255DE201}" destId="{BD196EAD-4651-4CC4-A406-67D264DFD57C}" srcOrd="0" destOrd="0" presId="urn:microsoft.com/office/officeart/2005/8/layout/cycle2"/>
    <dgm:cxn modelId="{68063222-152D-43D5-A6AE-72B527C6B831}" srcId="{CF198A27-AC0C-47A3-9E56-E235672B3E80}" destId="{911BD0DD-5670-4348-81BE-2BD27748218A}" srcOrd="2" destOrd="0" parTransId="{FDEACA0B-D636-4531-9966-939858C5E4A4}" sibTransId="{783EB9ED-301F-4A61-9A46-3A764B30A064}"/>
    <dgm:cxn modelId="{2CF28873-55EA-457E-9829-5C478FF3444C}" type="presOf" srcId="{CF198A27-AC0C-47A3-9E56-E235672B3E80}" destId="{F919A1B6-B241-42D8-9D94-6281AD36CBF0}" srcOrd="0" destOrd="0" presId="urn:microsoft.com/office/officeart/2005/8/layout/cycle2"/>
    <dgm:cxn modelId="{50B11861-D9CA-433D-A0AC-417E99F4A93B}" type="presOf" srcId="{0AD0BAFF-0EE0-43BA-BD14-A37B22269653}" destId="{60FA03CC-6A19-43AD-9275-0F3B1AC59941}" srcOrd="1" destOrd="0" presId="urn:microsoft.com/office/officeart/2005/8/layout/cycle2"/>
    <dgm:cxn modelId="{036B5104-01B5-4CB4-B0E3-4C814E055239}" srcId="{CF198A27-AC0C-47A3-9E56-E235672B3E80}" destId="{F51A6FFA-5E96-4030-8195-904A37E46829}" srcOrd="0" destOrd="0" parTransId="{5071FC25-1BC4-4CE4-81FE-2B478C3C7AB8}" sibTransId="{18A40BF4-FDC3-4E49-BEFF-30C4BC4B3E24}"/>
    <dgm:cxn modelId="{C5D96D0D-460B-4C50-8256-9F1EAC86348A}" srcId="{30478FE8-148D-4613-94A7-5426255DE201}" destId="{18430A96-4001-4324-BDC4-79202FB45D5A}" srcOrd="2" destOrd="0" parTransId="{31E140B1-6ECD-4CA9-AF60-B4F12A2879EA}" sibTransId="{EFBBBA9C-ADC1-4D03-BE58-70B0F9CF502D}"/>
    <dgm:cxn modelId="{6C4196FB-EADD-43F8-8474-B1E6E140CD4F}" type="presOf" srcId="{9334707B-325A-452E-9159-67AC91E1E498}" destId="{E96A1D02-C82A-4163-BC8B-35F17806D47E}" srcOrd="0" destOrd="3" presId="urn:microsoft.com/office/officeart/2005/8/layout/cycle2"/>
    <dgm:cxn modelId="{832F750B-ED7F-4FCB-BE82-DE08C2E3203E}" srcId="{CF198A27-AC0C-47A3-9E56-E235672B3E80}" destId="{70585BFB-9AAF-42B7-8F73-1AD413640810}" srcOrd="1" destOrd="0" parTransId="{B3303BAC-EFFE-4A89-9BD7-A9DECCB895D4}" sibTransId="{4CA642C8-62E7-4DF0-8C9E-AA9155D80D28}"/>
    <dgm:cxn modelId="{C6E7E421-A583-42F0-81D2-BFBDA587CCEA}" type="presOf" srcId="{224B5A02-5584-46AA-A766-AEA3A431D168}" destId="{E96A1D02-C82A-4163-BC8B-35F17806D47E}" srcOrd="0" destOrd="1" presId="urn:microsoft.com/office/officeart/2005/8/layout/cycle2"/>
    <dgm:cxn modelId="{4F80D3EB-33C4-42AA-BDE5-AA6B990CE288}" type="presOf" srcId="{EFBBBA9C-ADC1-4D03-BE58-70B0F9CF502D}" destId="{79170AFA-0C45-4688-9852-8444B85C03C4}" srcOrd="1" destOrd="0" presId="urn:microsoft.com/office/officeart/2005/8/layout/cycle2"/>
    <dgm:cxn modelId="{85F0EB5F-6908-4476-80CE-3DFB5C439E06}" srcId="{0F702179-EAD8-4913-B036-9E9AB74BCDD6}" destId="{366107B7-04AD-4B79-BD9B-997585D8FEE3}" srcOrd="1" destOrd="0" parTransId="{B1ABCD07-9E14-46FC-9A65-235A872EFCBD}" sibTransId="{31D36E50-892E-407A-BEB1-3A71BDB7B35D}"/>
    <dgm:cxn modelId="{91BF99B6-FB4E-40C2-9710-77AB19B7BAA4}" srcId="{30478FE8-148D-4613-94A7-5426255DE201}" destId="{0F702179-EAD8-4913-B036-9E9AB74BCDD6}" srcOrd="1" destOrd="0" parTransId="{71B17787-6A50-4669-A487-09C7FCC26BBE}" sibTransId="{0AD0BAFF-0EE0-43BA-BD14-A37B22269653}"/>
    <dgm:cxn modelId="{0B630C38-1E27-4E89-B568-0811C82EC944}" type="presOf" srcId="{F51A6FFA-5E96-4030-8195-904A37E46829}" destId="{F919A1B6-B241-42D8-9D94-6281AD36CBF0}" srcOrd="0" destOrd="1" presId="urn:microsoft.com/office/officeart/2005/8/layout/cycle2"/>
    <dgm:cxn modelId="{B550DF99-AA89-420D-B7DE-4C535BBC3AD9}" type="presOf" srcId="{0AD0BAFF-0EE0-43BA-BD14-A37B22269653}" destId="{A6DEABF4-7AD9-42BB-8B0F-9220859BAB8B}" srcOrd="0" destOrd="0" presId="urn:microsoft.com/office/officeart/2005/8/layout/cycle2"/>
    <dgm:cxn modelId="{F843B3E0-D9F6-4D84-8873-7EAE097A448C}" type="presOf" srcId="{B483F228-B1D2-48EC-B83B-61FEF7BBF6EB}" destId="{F919A1B6-B241-42D8-9D94-6281AD36CBF0}" srcOrd="0" destOrd="6" presId="urn:microsoft.com/office/officeart/2005/8/layout/cycle2"/>
    <dgm:cxn modelId="{6D58C281-DB96-40F0-AE38-D56282B77A47}" type="presParOf" srcId="{BD196EAD-4651-4CC4-A406-67D264DFD57C}" destId="{F919A1B6-B241-42D8-9D94-6281AD36CBF0}" srcOrd="0" destOrd="0" presId="urn:microsoft.com/office/officeart/2005/8/layout/cycle2"/>
    <dgm:cxn modelId="{5E1137F7-0810-4D64-B023-4B82E81C3FED}" type="presParOf" srcId="{BD196EAD-4651-4CC4-A406-67D264DFD57C}" destId="{2FC57DC8-F5F1-4E33-A390-80B2D9713B51}" srcOrd="1" destOrd="0" presId="urn:microsoft.com/office/officeart/2005/8/layout/cycle2"/>
    <dgm:cxn modelId="{E8881F8B-3EA9-4AA1-8266-A592A277F9CF}" type="presParOf" srcId="{2FC57DC8-F5F1-4E33-A390-80B2D9713B51}" destId="{770A1310-F3E7-49F1-B2FF-D7B60660E73C}" srcOrd="0" destOrd="0" presId="urn:microsoft.com/office/officeart/2005/8/layout/cycle2"/>
    <dgm:cxn modelId="{300A40BF-35A2-48D2-81B2-F7F70CE53319}" type="presParOf" srcId="{BD196EAD-4651-4CC4-A406-67D264DFD57C}" destId="{E96A1D02-C82A-4163-BC8B-35F17806D47E}" srcOrd="2" destOrd="0" presId="urn:microsoft.com/office/officeart/2005/8/layout/cycle2"/>
    <dgm:cxn modelId="{4EEDA10E-6687-46A7-88A2-D7B1A0BA79A9}" type="presParOf" srcId="{BD196EAD-4651-4CC4-A406-67D264DFD57C}" destId="{A6DEABF4-7AD9-42BB-8B0F-9220859BAB8B}" srcOrd="3" destOrd="0" presId="urn:microsoft.com/office/officeart/2005/8/layout/cycle2"/>
    <dgm:cxn modelId="{8B5C394A-ED23-401C-8257-3A6E3673DE67}" type="presParOf" srcId="{A6DEABF4-7AD9-42BB-8B0F-9220859BAB8B}" destId="{60FA03CC-6A19-43AD-9275-0F3B1AC59941}" srcOrd="0" destOrd="0" presId="urn:microsoft.com/office/officeart/2005/8/layout/cycle2"/>
    <dgm:cxn modelId="{EDBA5F42-6801-44BC-B042-06771408F6C6}" type="presParOf" srcId="{BD196EAD-4651-4CC4-A406-67D264DFD57C}" destId="{E43C4947-24B4-404D-8566-9F01F7238BA2}" srcOrd="4" destOrd="0" presId="urn:microsoft.com/office/officeart/2005/8/layout/cycle2"/>
    <dgm:cxn modelId="{61F90633-883E-46C2-94E4-5F96E8BD507F}" type="presParOf" srcId="{BD196EAD-4651-4CC4-A406-67D264DFD57C}" destId="{97F21C00-651E-44B2-86B2-CCC3DECEE8FE}" srcOrd="5" destOrd="0" presId="urn:microsoft.com/office/officeart/2005/8/layout/cycle2"/>
    <dgm:cxn modelId="{C3C91921-328B-4CD7-9F27-9AE7FD3C0450}" type="presParOf" srcId="{97F21C00-651E-44B2-86B2-CCC3DECEE8FE}" destId="{79170AFA-0C45-4688-9852-8444B85C03C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D9A2-F265-401F-B689-37AF45EF0C06}">
      <dsp:nvSpPr>
        <dsp:cNvPr id="0" name=""/>
        <dsp:cNvSpPr/>
      </dsp:nvSpPr>
      <dsp:spPr>
        <a:xfrm>
          <a:off x="3407717" y="1420914"/>
          <a:ext cx="1293101" cy="12613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err="1" smtClean="0"/>
            <a:t>Hackathon</a:t>
          </a:r>
          <a:r>
            <a:rPr lang="fi-FI" sz="1200" kern="1200" dirty="0" smtClean="0"/>
            <a:t> /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200" kern="1200" dirty="0" smtClean="0"/>
            <a:t>design &amp; </a:t>
          </a:r>
          <a:r>
            <a:rPr lang="fi-FI" sz="1200" kern="1200" dirty="0" err="1" smtClean="0"/>
            <a:t>optimisation</a:t>
          </a:r>
          <a:endParaRPr lang="fi-FI" sz="1200" kern="1200" dirty="0"/>
        </a:p>
      </dsp:txBody>
      <dsp:txXfrm>
        <a:off x="3597087" y="1605638"/>
        <a:ext cx="914361" cy="891927"/>
      </dsp:txXfrm>
    </dsp:sp>
    <dsp:sp modelId="{6EF78CC1-6D45-4CE2-A3D0-77E8CCB7283F}">
      <dsp:nvSpPr>
        <dsp:cNvPr id="0" name=""/>
        <dsp:cNvSpPr/>
      </dsp:nvSpPr>
      <dsp:spPr>
        <a:xfrm rot="16200000">
          <a:off x="3946931" y="1300767"/>
          <a:ext cx="214674" cy="25620"/>
        </a:xfrm>
        <a:custGeom>
          <a:avLst/>
          <a:gdLst/>
          <a:ahLst/>
          <a:cxnLst/>
          <a:rect l="0" t="0" r="0" b="0"/>
          <a:pathLst>
            <a:path>
              <a:moveTo>
                <a:pt x="0" y="12810"/>
              </a:moveTo>
              <a:lnTo>
                <a:pt x="214674" y="128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500" kern="1200"/>
        </a:p>
      </dsp:txBody>
      <dsp:txXfrm>
        <a:off x="4048901" y="1308210"/>
        <a:ext cx="10733" cy="10733"/>
      </dsp:txXfrm>
    </dsp:sp>
    <dsp:sp modelId="{521DAD60-920F-416B-A113-495C02E7682D}">
      <dsp:nvSpPr>
        <dsp:cNvPr id="0" name=""/>
        <dsp:cNvSpPr/>
      </dsp:nvSpPr>
      <dsp:spPr>
        <a:xfrm>
          <a:off x="3359835" y="-89581"/>
          <a:ext cx="1388866" cy="1295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/>
            <a:t>SAP: </a:t>
          </a:r>
          <a:r>
            <a:rPr lang="fi-FI" sz="1100" kern="1200" dirty="0" smtClean="0"/>
            <a:t>Financial data</a:t>
          </a:r>
          <a:endParaRPr lang="fi-FI" sz="1100" kern="1200" dirty="0"/>
        </a:p>
      </dsp:txBody>
      <dsp:txXfrm>
        <a:off x="3563230" y="100188"/>
        <a:ext cx="982076" cy="916284"/>
      </dsp:txXfrm>
    </dsp:sp>
    <dsp:sp modelId="{67F699E0-7E48-4C07-A758-9DF394683257}">
      <dsp:nvSpPr>
        <dsp:cNvPr id="0" name=""/>
        <dsp:cNvSpPr/>
      </dsp:nvSpPr>
      <dsp:spPr>
        <a:xfrm>
          <a:off x="4700819" y="2038792"/>
          <a:ext cx="197691" cy="25620"/>
        </a:xfrm>
        <a:custGeom>
          <a:avLst/>
          <a:gdLst/>
          <a:ahLst/>
          <a:cxnLst/>
          <a:rect l="0" t="0" r="0" b="0"/>
          <a:pathLst>
            <a:path>
              <a:moveTo>
                <a:pt x="0" y="12810"/>
              </a:moveTo>
              <a:lnTo>
                <a:pt x="197691" y="128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500" kern="1200"/>
        </a:p>
      </dsp:txBody>
      <dsp:txXfrm>
        <a:off x="4794723" y="2046660"/>
        <a:ext cx="9884" cy="9884"/>
      </dsp:txXfrm>
    </dsp:sp>
    <dsp:sp modelId="{D26883F7-685C-4171-A48A-39EBA667E60B}">
      <dsp:nvSpPr>
        <dsp:cNvPr id="0" name=""/>
        <dsp:cNvSpPr/>
      </dsp:nvSpPr>
      <dsp:spPr>
        <a:xfrm>
          <a:off x="4898511" y="1439412"/>
          <a:ext cx="1298060" cy="122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 smtClean="0"/>
            <a:t>Open data, </a:t>
          </a:r>
          <a:r>
            <a:rPr lang="fi-FI" sz="1100" kern="1200" dirty="0" err="1" smtClean="0"/>
            <a:t>such</a:t>
          </a:r>
          <a:r>
            <a:rPr lang="fi-FI" sz="1100" kern="1200" dirty="0" smtClean="0"/>
            <a:t> as </a:t>
          </a:r>
          <a:r>
            <a:rPr lang="fi-FI" sz="1100" kern="1200" dirty="0" err="1" smtClean="0"/>
            <a:t>weather</a:t>
          </a:r>
          <a:r>
            <a:rPr lang="fi-FI" sz="1100" kern="1200" dirty="0" smtClean="0"/>
            <a:t>, </a:t>
          </a:r>
          <a:r>
            <a:rPr lang="fi-FI" sz="1100" kern="1200" dirty="0" err="1" smtClean="0"/>
            <a:t>traffic</a:t>
          </a:r>
          <a:r>
            <a:rPr lang="fi-FI" sz="1100" kern="1200" dirty="0" smtClean="0"/>
            <a:t>, </a:t>
          </a:r>
          <a:r>
            <a:rPr lang="fi-FI" sz="1100" kern="1200" dirty="0" err="1" smtClean="0"/>
            <a:t>road</a:t>
          </a:r>
          <a:r>
            <a:rPr lang="fi-FI" sz="1100" kern="1200" dirty="0" smtClean="0"/>
            <a:t> </a:t>
          </a:r>
          <a:r>
            <a:rPr lang="fi-FI" sz="1100" kern="1200" dirty="0" err="1" smtClean="0"/>
            <a:t>friction</a:t>
          </a:r>
          <a:r>
            <a:rPr lang="fi-FI" sz="1100" kern="1200" dirty="0" smtClean="0"/>
            <a:t> </a:t>
          </a:r>
          <a:endParaRPr lang="fi-FI" sz="1100" kern="1200" dirty="0"/>
        </a:p>
      </dsp:txBody>
      <dsp:txXfrm>
        <a:off x="5088607" y="1618718"/>
        <a:ext cx="917868" cy="865767"/>
      </dsp:txXfrm>
    </dsp:sp>
    <dsp:sp modelId="{0CF418C5-07FF-466C-BDCA-4C917465BFFC}">
      <dsp:nvSpPr>
        <dsp:cNvPr id="0" name=""/>
        <dsp:cNvSpPr/>
      </dsp:nvSpPr>
      <dsp:spPr>
        <a:xfrm rot="5400000">
          <a:off x="3965429" y="2758319"/>
          <a:ext cx="177678" cy="25620"/>
        </a:xfrm>
        <a:custGeom>
          <a:avLst/>
          <a:gdLst/>
          <a:ahLst/>
          <a:cxnLst/>
          <a:rect l="0" t="0" r="0" b="0"/>
          <a:pathLst>
            <a:path>
              <a:moveTo>
                <a:pt x="0" y="12810"/>
              </a:moveTo>
              <a:lnTo>
                <a:pt x="177678" y="128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500" kern="1200"/>
        </a:p>
      </dsp:txBody>
      <dsp:txXfrm>
        <a:off x="4049826" y="2766687"/>
        <a:ext cx="8883" cy="8883"/>
      </dsp:txXfrm>
    </dsp:sp>
    <dsp:sp modelId="{F4989260-02FC-4773-8D03-0EC43FCF75E1}">
      <dsp:nvSpPr>
        <dsp:cNvPr id="0" name=""/>
        <dsp:cNvSpPr/>
      </dsp:nvSpPr>
      <dsp:spPr>
        <a:xfrm>
          <a:off x="3359835" y="2859968"/>
          <a:ext cx="1388866" cy="1369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garage</a:t>
          </a:r>
          <a:r>
            <a:rPr lang="fi-FI" sz="1100" kern="1200" dirty="0" smtClean="0"/>
            <a:t>/ </a:t>
          </a:r>
          <a:r>
            <a:rPr lang="fi-FI" sz="1100" kern="1200" dirty="0" err="1" smtClean="0"/>
            <a:t>device</a:t>
          </a:r>
          <a:r>
            <a:rPr lang="fi-FI" sz="1100" kern="1200" dirty="0" smtClean="0"/>
            <a:t> </a:t>
          </a:r>
          <a:r>
            <a:rPr lang="fi-FI" sz="1100" kern="1200" dirty="0" err="1" smtClean="0"/>
            <a:t>register</a:t>
          </a:r>
          <a:endParaRPr lang="fi-FI" sz="1100" kern="1200" dirty="0"/>
        </a:p>
      </dsp:txBody>
      <dsp:txXfrm>
        <a:off x="3563230" y="3060572"/>
        <a:ext cx="982076" cy="968604"/>
      </dsp:txXfrm>
    </dsp:sp>
    <dsp:sp modelId="{A8474A10-568C-48A4-85F9-1B26B7515E66}">
      <dsp:nvSpPr>
        <dsp:cNvPr id="0" name=""/>
        <dsp:cNvSpPr/>
      </dsp:nvSpPr>
      <dsp:spPr>
        <a:xfrm rot="10800000">
          <a:off x="3254063" y="2038792"/>
          <a:ext cx="153654" cy="25620"/>
        </a:xfrm>
        <a:custGeom>
          <a:avLst/>
          <a:gdLst/>
          <a:ahLst/>
          <a:cxnLst/>
          <a:rect l="0" t="0" r="0" b="0"/>
          <a:pathLst>
            <a:path>
              <a:moveTo>
                <a:pt x="0" y="12810"/>
              </a:moveTo>
              <a:lnTo>
                <a:pt x="153654" y="128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500" kern="1200"/>
        </a:p>
      </dsp:txBody>
      <dsp:txXfrm rot="10800000">
        <a:off x="3327049" y="2047761"/>
        <a:ext cx="7682" cy="7682"/>
      </dsp:txXfrm>
    </dsp:sp>
    <dsp:sp modelId="{D98D86F8-33EC-4522-9C81-927F30896D97}">
      <dsp:nvSpPr>
        <dsp:cNvPr id="0" name=""/>
        <dsp:cNvSpPr/>
      </dsp:nvSpPr>
      <dsp:spPr>
        <a:xfrm>
          <a:off x="1867928" y="1439412"/>
          <a:ext cx="1386135" cy="122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/>
            <a:t>GPS-data: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100" kern="1200" dirty="0" err="1" smtClean="0"/>
            <a:t>Telemetric</a:t>
          </a:r>
          <a:r>
            <a:rPr lang="fi-FI" sz="1100" kern="1200" dirty="0" smtClean="0"/>
            <a:t> data, </a:t>
          </a:r>
          <a:r>
            <a:rPr lang="en-GB" sz="1100" kern="1200" dirty="0" smtClean="0"/>
            <a:t>geographic information</a:t>
          </a:r>
          <a:endParaRPr lang="fi-FI" sz="1100" kern="1200" dirty="0"/>
        </a:p>
      </dsp:txBody>
      <dsp:txXfrm>
        <a:off x="2070923" y="1618718"/>
        <a:ext cx="980145" cy="865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9A1B6-B241-42D8-9D94-6281AD36CBF0}">
      <dsp:nvSpPr>
        <dsp:cNvPr id="0" name=""/>
        <dsp:cNvSpPr/>
      </dsp:nvSpPr>
      <dsp:spPr>
        <a:xfrm>
          <a:off x="3308633" y="137"/>
          <a:ext cx="1799549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400" b="1" kern="1200" dirty="0" smtClean="0"/>
            <a:t>SAP </a:t>
          </a:r>
          <a:r>
            <a:rPr lang="fi-FI" sz="1400" b="1" kern="1200" dirty="0" err="1" smtClean="0"/>
            <a:t>order</a:t>
          </a:r>
          <a:r>
            <a:rPr lang="fi-FI" sz="1400" b="1" kern="1200" dirty="0" smtClean="0"/>
            <a:t> into </a:t>
          </a:r>
          <a:r>
            <a:rPr lang="fi-FI" sz="1400" b="1" kern="1200" dirty="0" err="1" smtClean="0"/>
            <a:t>fuel</a:t>
          </a:r>
          <a:r>
            <a:rPr lang="fi-FI" sz="1400" b="1" kern="1200" dirty="0" smtClean="0"/>
            <a:t> </a:t>
          </a:r>
          <a:r>
            <a:rPr lang="fi-FI" sz="1400" b="1" kern="1200" dirty="0" err="1" smtClean="0"/>
            <a:t>station</a:t>
          </a:r>
          <a:endParaRPr lang="fi-FI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smtClean="0"/>
            <a:t>Order #1</a:t>
          </a:r>
          <a:endParaRPr lang="fi-FI" sz="1100" kern="1200" dirty="0"/>
        </a:p>
      </dsp:txBody>
      <dsp:txXfrm>
        <a:off x="3572171" y="263675"/>
        <a:ext cx="1272473" cy="1272473"/>
      </dsp:txXfrm>
    </dsp:sp>
    <dsp:sp modelId="{2FC57DC8-F5F1-4E33-A390-80B2D9713B51}">
      <dsp:nvSpPr>
        <dsp:cNvPr id="0" name=""/>
        <dsp:cNvSpPr/>
      </dsp:nvSpPr>
      <dsp:spPr>
        <a:xfrm rot="3600000">
          <a:off x="4637980" y="1754697"/>
          <a:ext cx="478528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100" kern="1200"/>
        </a:p>
      </dsp:txBody>
      <dsp:txXfrm>
        <a:off x="4673870" y="1814004"/>
        <a:ext cx="334970" cy="364409"/>
      </dsp:txXfrm>
    </dsp:sp>
    <dsp:sp modelId="{E96A1D02-C82A-4163-BC8B-35F17806D47E}">
      <dsp:nvSpPr>
        <dsp:cNvPr id="0" name=""/>
        <dsp:cNvSpPr/>
      </dsp:nvSpPr>
      <dsp:spPr>
        <a:xfrm>
          <a:off x="4659849" y="2340513"/>
          <a:ext cx="1799549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400" b="1" kern="1200" dirty="0" err="1" smtClean="0"/>
            <a:t>Fueling</a:t>
          </a:r>
          <a:r>
            <a:rPr lang="fi-FI" sz="1400" b="1" kern="1200" dirty="0" smtClean="0"/>
            <a:t> at </a:t>
          </a:r>
          <a:r>
            <a:rPr lang="fi-FI" sz="1400" b="1" kern="1200" dirty="0" err="1" smtClean="0"/>
            <a:t>fuel</a:t>
          </a:r>
          <a:r>
            <a:rPr lang="fi-FI" sz="1400" b="1" kern="1200" dirty="0" smtClean="0"/>
            <a:t> </a:t>
          </a:r>
          <a:r>
            <a:rPr lang="fi-FI" sz="1400" b="1" kern="1200" dirty="0" err="1" smtClean="0"/>
            <a:t>station</a:t>
          </a:r>
          <a:endParaRPr lang="fi-FI" sz="1400" b="1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err="1" smtClean="0"/>
            <a:t>Fueling</a:t>
          </a:r>
          <a:r>
            <a:rPr lang="fi-FI" sz="1100" kern="1200" dirty="0" smtClean="0"/>
            <a:t> 1</a:t>
          </a:r>
          <a:endParaRPr lang="fi-FI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err="1" smtClean="0"/>
            <a:t>Fueling</a:t>
          </a:r>
          <a:r>
            <a:rPr lang="fi-FI" sz="1100" kern="1200" dirty="0" smtClean="0"/>
            <a:t> 2</a:t>
          </a:r>
          <a:endParaRPr lang="fi-FI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kern="1200" dirty="0" err="1" smtClean="0"/>
            <a:t>Fueling</a:t>
          </a:r>
          <a:r>
            <a:rPr lang="fi-FI" sz="1100" kern="1200" dirty="0" smtClean="0"/>
            <a:t> 3</a:t>
          </a:r>
          <a:endParaRPr lang="fi-FI" sz="1100" kern="1200" dirty="0"/>
        </a:p>
      </dsp:txBody>
      <dsp:txXfrm>
        <a:off x="4923387" y="2604051"/>
        <a:ext cx="1272473" cy="1272473"/>
      </dsp:txXfrm>
    </dsp:sp>
    <dsp:sp modelId="{A6DEABF4-7AD9-42BB-8B0F-9220859BAB8B}">
      <dsp:nvSpPr>
        <dsp:cNvPr id="0" name=""/>
        <dsp:cNvSpPr/>
      </dsp:nvSpPr>
      <dsp:spPr>
        <a:xfrm rot="10800000">
          <a:off x="4246923" y="2936613"/>
          <a:ext cx="291801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100" kern="1200"/>
        </a:p>
      </dsp:txBody>
      <dsp:txXfrm rot="10800000">
        <a:off x="4334463" y="3058082"/>
        <a:ext cx="204261" cy="364409"/>
      </dsp:txXfrm>
    </dsp:sp>
    <dsp:sp modelId="{E43C4947-24B4-404D-8566-9F01F7238BA2}">
      <dsp:nvSpPr>
        <dsp:cNvPr id="0" name=""/>
        <dsp:cNvSpPr/>
      </dsp:nvSpPr>
      <dsp:spPr>
        <a:xfrm>
          <a:off x="1605101" y="2340513"/>
          <a:ext cx="2504180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400" b="1" kern="1200" dirty="0" err="1" smtClean="0"/>
            <a:t>Fuel</a:t>
          </a:r>
          <a:r>
            <a:rPr lang="fi-FI" sz="1400" b="1" kern="1200" dirty="0" smtClean="0"/>
            <a:t> </a:t>
          </a:r>
          <a:r>
            <a:rPr lang="fi-FI" sz="1400" b="1" kern="1200" dirty="0" err="1" smtClean="0"/>
            <a:t>consumption</a:t>
          </a:r>
          <a:r>
            <a:rPr lang="fi-FI" sz="1400" b="1" kern="1200" dirty="0" smtClean="0"/>
            <a:t> data/</a:t>
          </a:r>
          <a:r>
            <a:rPr lang="fi-FI" sz="1400" b="1" kern="1200" dirty="0" err="1" smtClean="0"/>
            <a:t>estimation</a:t>
          </a:r>
          <a:r>
            <a:rPr lang="fi-FI" sz="1400" b="1" kern="1200" dirty="0" smtClean="0"/>
            <a:t> </a:t>
          </a:r>
          <a:r>
            <a:rPr lang="fi-FI" sz="1400" b="1" kern="1200" dirty="0" err="1" smtClean="0"/>
            <a:t>telemetrics</a:t>
          </a:r>
          <a:r>
            <a:rPr lang="fi-FI" sz="1400" b="1" kern="1200" dirty="0" smtClean="0"/>
            <a:t> </a:t>
          </a:r>
          <a:r>
            <a:rPr lang="fi-FI" sz="1400" b="1" kern="1200" dirty="0" err="1" smtClean="0"/>
            <a:t>device</a:t>
          </a:r>
          <a:endParaRPr lang="fi-FI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b="1" kern="1200" dirty="0" err="1" smtClean="0"/>
            <a:t>Consumption</a:t>
          </a:r>
          <a:r>
            <a:rPr lang="fi-FI" sz="1100" b="1" kern="1200" dirty="0" smtClean="0"/>
            <a:t> data set 1</a:t>
          </a:r>
          <a:endParaRPr lang="fi-FI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b="1" kern="1200" dirty="0" err="1" smtClean="0"/>
            <a:t>Consumption</a:t>
          </a:r>
          <a:r>
            <a:rPr lang="fi-FI" sz="1100" b="1" kern="1200" dirty="0" smtClean="0"/>
            <a:t> data set 2</a:t>
          </a:r>
          <a:endParaRPr lang="fi-FI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100" b="1" kern="1200" dirty="0" err="1" smtClean="0"/>
            <a:t>Consumption</a:t>
          </a:r>
          <a:r>
            <a:rPr lang="fi-FI" sz="1100" b="1" kern="1200" dirty="0" smtClean="0"/>
            <a:t> data set 3</a:t>
          </a:r>
          <a:endParaRPr lang="fi-FI" sz="1100" b="1" kern="1200" dirty="0"/>
        </a:p>
      </dsp:txBody>
      <dsp:txXfrm>
        <a:off x="1971830" y="2604051"/>
        <a:ext cx="1770722" cy="1272473"/>
      </dsp:txXfrm>
    </dsp:sp>
    <dsp:sp modelId="{97F21C00-651E-44B2-86B2-CCC3DECEE8FE}">
      <dsp:nvSpPr>
        <dsp:cNvPr id="0" name=""/>
        <dsp:cNvSpPr/>
      </dsp:nvSpPr>
      <dsp:spPr>
        <a:xfrm rot="18000000">
          <a:off x="3318049" y="1751449"/>
          <a:ext cx="446793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100" kern="1200"/>
        </a:p>
      </dsp:txBody>
      <dsp:txXfrm>
        <a:off x="3351559" y="1930958"/>
        <a:ext cx="312755" cy="364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9A1B6-B241-42D8-9D94-6281AD36CBF0}">
      <dsp:nvSpPr>
        <dsp:cNvPr id="0" name=""/>
        <dsp:cNvSpPr/>
      </dsp:nvSpPr>
      <dsp:spPr>
        <a:xfrm>
          <a:off x="3308633" y="137"/>
          <a:ext cx="1799549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b="1" kern="1200" dirty="0" smtClean="0"/>
            <a:t>SAP </a:t>
          </a:r>
          <a:r>
            <a:rPr lang="fi-FI" sz="1500" b="1" kern="1200" dirty="0" err="1" smtClean="0"/>
            <a:t>order</a:t>
          </a:r>
          <a:r>
            <a:rPr lang="fi-FI" sz="1500" b="1" kern="1200" dirty="0" smtClean="0"/>
            <a:t> into </a:t>
          </a:r>
          <a:r>
            <a:rPr lang="fi-FI" sz="1500" b="1" kern="1200" dirty="0" err="1" smtClean="0"/>
            <a:t>LabkoNet</a:t>
          </a:r>
          <a:endParaRPr lang="fi-FI" sz="15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smtClean="0"/>
            <a:t>Order #1</a:t>
          </a:r>
          <a:endParaRPr lang="fi-FI" sz="1200" kern="1200" dirty="0"/>
        </a:p>
      </dsp:txBody>
      <dsp:txXfrm>
        <a:off x="3572171" y="263675"/>
        <a:ext cx="1272473" cy="1272473"/>
      </dsp:txXfrm>
    </dsp:sp>
    <dsp:sp modelId="{2FC57DC8-F5F1-4E33-A390-80B2D9713B51}">
      <dsp:nvSpPr>
        <dsp:cNvPr id="0" name=""/>
        <dsp:cNvSpPr/>
      </dsp:nvSpPr>
      <dsp:spPr>
        <a:xfrm rot="3600000">
          <a:off x="4637980" y="1754697"/>
          <a:ext cx="478528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200" kern="1200"/>
        </a:p>
      </dsp:txBody>
      <dsp:txXfrm>
        <a:off x="4673870" y="1814004"/>
        <a:ext cx="334970" cy="364409"/>
      </dsp:txXfrm>
    </dsp:sp>
    <dsp:sp modelId="{E96A1D02-C82A-4163-BC8B-35F17806D47E}">
      <dsp:nvSpPr>
        <dsp:cNvPr id="0" name=""/>
        <dsp:cNvSpPr/>
      </dsp:nvSpPr>
      <dsp:spPr>
        <a:xfrm>
          <a:off x="4659849" y="2340513"/>
          <a:ext cx="1799549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b="1" kern="1200" dirty="0" err="1" smtClean="0"/>
            <a:t>Filling</a:t>
          </a:r>
          <a:r>
            <a:rPr lang="fi-FI" sz="1500" b="1" kern="1200" dirty="0" smtClean="0"/>
            <a:t> </a:t>
          </a:r>
          <a:r>
            <a:rPr lang="fi-FI" sz="1500" b="1" kern="1200" dirty="0" err="1" smtClean="0"/>
            <a:t>material</a:t>
          </a:r>
          <a:r>
            <a:rPr lang="fi-FI" sz="1500" b="1" kern="1200" dirty="0" smtClean="0"/>
            <a:t> at </a:t>
          </a:r>
          <a:r>
            <a:rPr lang="fi-FI" sz="1500" b="1" kern="1200" dirty="0" err="1" smtClean="0"/>
            <a:t>silo</a:t>
          </a:r>
          <a:r>
            <a:rPr lang="fi-FI" sz="1500" b="1" kern="1200" dirty="0" smtClean="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err="1" smtClean="0"/>
            <a:t>Filling</a:t>
          </a:r>
          <a:r>
            <a:rPr lang="fi-FI" sz="1200" kern="1200" dirty="0" smtClean="0"/>
            <a:t> 1</a:t>
          </a:r>
          <a:endParaRPr lang="fi-FI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err="1" smtClean="0"/>
            <a:t>Filling</a:t>
          </a:r>
          <a:r>
            <a:rPr lang="fi-FI" sz="1200" kern="1200" dirty="0" smtClean="0"/>
            <a:t> 2</a:t>
          </a:r>
          <a:endParaRPr lang="fi-FI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kern="1200" dirty="0" err="1" smtClean="0"/>
            <a:t>Filling</a:t>
          </a:r>
          <a:r>
            <a:rPr lang="fi-FI" sz="1200" kern="1200" dirty="0" smtClean="0"/>
            <a:t> 3</a:t>
          </a:r>
          <a:endParaRPr lang="fi-FI" sz="1200" kern="1200" dirty="0"/>
        </a:p>
      </dsp:txBody>
      <dsp:txXfrm>
        <a:off x="4923387" y="2604051"/>
        <a:ext cx="1272473" cy="1272473"/>
      </dsp:txXfrm>
    </dsp:sp>
    <dsp:sp modelId="{A6DEABF4-7AD9-42BB-8B0F-9220859BAB8B}">
      <dsp:nvSpPr>
        <dsp:cNvPr id="0" name=""/>
        <dsp:cNvSpPr/>
      </dsp:nvSpPr>
      <dsp:spPr>
        <a:xfrm rot="10800000">
          <a:off x="4246923" y="2936613"/>
          <a:ext cx="291801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200" kern="1200"/>
        </a:p>
      </dsp:txBody>
      <dsp:txXfrm rot="10800000">
        <a:off x="4334463" y="3058082"/>
        <a:ext cx="204261" cy="364409"/>
      </dsp:txXfrm>
    </dsp:sp>
    <dsp:sp modelId="{E43C4947-24B4-404D-8566-9F01F7238BA2}">
      <dsp:nvSpPr>
        <dsp:cNvPr id="0" name=""/>
        <dsp:cNvSpPr/>
      </dsp:nvSpPr>
      <dsp:spPr>
        <a:xfrm>
          <a:off x="1605101" y="2340513"/>
          <a:ext cx="2504180" cy="17995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1500" b="1" kern="1200" dirty="0" err="1" smtClean="0"/>
            <a:t>Antiskid</a:t>
          </a:r>
          <a:r>
            <a:rPr lang="fi-FI" sz="1500" b="1" kern="1200" dirty="0" smtClean="0"/>
            <a:t> materia </a:t>
          </a:r>
          <a:r>
            <a:rPr lang="fi-FI" sz="1500" b="1" kern="1200" dirty="0" err="1" smtClean="0"/>
            <a:t>consumption</a:t>
          </a:r>
          <a:r>
            <a:rPr lang="fi-FI" sz="1500" b="1" kern="1200" dirty="0" smtClean="0"/>
            <a:t> data/</a:t>
          </a:r>
          <a:r>
            <a:rPr lang="fi-FI" sz="1500" b="1" kern="1200" dirty="0" err="1" smtClean="0"/>
            <a:t>estimation</a:t>
          </a:r>
          <a:r>
            <a:rPr lang="fi-FI" sz="1500" b="1" kern="1200" dirty="0" smtClean="0"/>
            <a:t> </a:t>
          </a:r>
          <a:endParaRPr lang="fi-FI" sz="15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b="1" kern="1200" dirty="0" err="1" smtClean="0"/>
            <a:t>spreading</a:t>
          </a:r>
          <a:r>
            <a:rPr lang="fi-FI" sz="1200" b="1" kern="1200" dirty="0" smtClean="0"/>
            <a:t> t 1</a:t>
          </a:r>
          <a:endParaRPr lang="fi-FI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b="1" kern="1200" dirty="0" err="1" smtClean="0"/>
            <a:t>spreading</a:t>
          </a:r>
          <a:r>
            <a:rPr lang="fi-FI" sz="1200" b="1" kern="1200" dirty="0" smtClean="0"/>
            <a:t>  2</a:t>
          </a:r>
          <a:endParaRPr lang="fi-FI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1200" b="1" kern="1200" dirty="0" err="1" smtClean="0"/>
            <a:t>spreading</a:t>
          </a:r>
          <a:r>
            <a:rPr lang="fi-FI" sz="1200" b="1" kern="1200" dirty="0" smtClean="0"/>
            <a:t>  3</a:t>
          </a:r>
          <a:endParaRPr lang="fi-FI" sz="1200" b="1" kern="1200" dirty="0"/>
        </a:p>
      </dsp:txBody>
      <dsp:txXfrm>
        <a:off x="1971830" y="2604051"/>
        <a:ext cx="1770722" cy="1272473"/>
      </dsp:txXfrm>
    </dsp:sp>
    <dsp:sp modelId="{97F21C00-651E-44B2-86B2-CCC3DECEE8FE}">
      <dsp:nvSpPr>
        <dsp:cNvPr id="0" name=""/>
        <dsp:cNvSpPr/>
      </dsp:nvSpPr>
      <dsp:spPr>
        <a:xfrm rot="18000000">
          <a:off x="3318049" y="1751449"/>
          <a:ext cx="446793" cy="607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1200" kern="1200"/>
        </a:p>
      </dsp:txBody>
      <dsp:txXfrm>
        <a:off x="3351559" y="1930958"/>
        <a:ext cx="312755" cy="3644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9A1B6-B241-42D8-9D94-6281AD36CBF0}">
      <dsp:nvSpPr>
        <dsp:cNvPr id="0" name=""/>
        <dsp:cNvSpPr/>
      </dsp:nvSpPr>
      <dsp:spPr>
        <a:xfrm>
          <a:off x="2048023" y="635"/>
          <a:ext cx="1390352" cy="1390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b="1" kern="1200" dirty="0" err="1" smtClean="0"/>
            <a:t>Snow</a:t>
          </a:r>
          <a:r>
            <a:rPr lang="fi-FI" sz="900" b="1" kern="1200" dirty="0" smtClean="0"/>
            <a:t> on </a:t>
          </a:r>
          <a:r>
            <a:rPr lang="fi-FI" sz="900" b="1" kern="1200" dirty="0" err="1" smtClean="0"/>
            <a:t>street</a:t>
          </a:r>
          <a:endParaRPr lang="fi-FI" sz="900" b="1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</a:t>
          </a:r>
          <a:r>
            <a:rPr lang="fi-FI" sz="700" kern="1200" dirty="0"/>
            <a:t>1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</a:t>
          </a:r>
          <a:r>
            <a:rPr lang="fi-FI" sz="700" kern="1200" dirty="0"/>
            <a:t>2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3</a:t>
          </a:r>
          <a:endParaRPr lang="fi-FI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</a:t>
          </a:r>
          <a:r>
            <a:rPr lang="fi-FI" sz="700" kern="1200" dirty="0"/>
            <a:t>4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</a:t>
          </a:r>
          <a:r>
            <a:rPr lang="fi-FI" sz="700" kern="1200" dirty="0"/>
            <a:t>5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Street</a:t>
          </a:r>
          <a:r>
            <a:rPr lang="fi-FI" sz="700" kern="1200" dirty="0" smtClean="0"/>
            <a:t> </a:t>
          </a:r>
          <a:r>
            <a:rPr lang="fi-FI" sz="700" kern="1200" dirty="0"/>
            <a:t>n</a:t>
          </a:r>
        </a:p>
      </dsp:txBody>
      <dsp:txXfrm>
        <a:off x="2251635" y="204247"/>
        <a:ext cx="983128" cy="983128"/>
      </dsp:txXfrm>
    </dsp:sp>
    <dsp:sp modelId="{2FC57DC8-F5F1-4E33-A390-80B2D9713B51}">
      <dsp:nvSpPr>
        <dsp:cNvPr id="0" name=""/>
        <dsp:cNvSpPr/>
      </dsp:nvSpPr>
      <dsp:spPr>
        <a:xfrm rot="3600000">
          <a:off x="3075077" y="1356507"/>
          <a:ext cx="370068" cy="469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700" kern="1200"/>
        </a:p>
      </dsp:txBody>
      <dsp:txXfrm>
        <a:off x="3102832" y="1402283"/>
        <a:ext cx="259048" cy="281545"/>
      </dsp:txXfrm>
    </dsp:sp>
    <dsp:sp modelId="{E96A1D02-C82A-4163-BC8B-35F17806D47E}">
      <dsp:nvSpPr>
        <dsp:cNvPr id="0" name=""/>
        <dsp:cNvSpPr/>
      </dsp:nvSpPr>
      <dsp:spPr>
        <a:xfrm>
          <a:off x="3092320" y="1809411"/>
          <a:ext cx="1390352" cy="1390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b="1" kern="1200" dirty="0" err="1" smtClean="0"/>
            <a:t>Snow</a:t>
          </a:r>
          <a:r>
            <a:rPr lang="fi-FI" sz="900" b="1" kern="1200" dirty="0" smtClean="0"/>
            <a:t> at </a:t>
          </a:r>
          <a:r>
            <a:rPr lang="fi-FI" sz="900" b="1" kern="1200" dirty="0" err="1" smtClean="0"/>
            <a:t>intermediate</a:t>
          </a:r>
          <a:r>
            <a:rPr lang="fi-FI" sz="900" b="1" kern="1200" dirty="0" smtClean="0"/>
            <a:t> </a:t>
          </a:r>
          <a:r>
            <a:rPr lang="fi-FI" sz="900" b="1" kern="1200" dirty="0" err="1" smtClean="0"/>
            <a:t>storage</a:t>
          </a:r>
          <a:endParaRPr lang="fi-FI" sz="900" b="1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intermediate</a:t>
          </a:r>
          <a:r>
            <a:rPr lang="fi-FI" sz="700" kern="1200" dirty="0" smtClean="0"/>
            <a:t> </a:t>
          </a:r>
          <a:r>
            <a:rPr lang="fi-FI" sz="700" kern="1200" dirty="0" err="1" smtClean="0"/>
            <a:t>storage</a:t>
          </a:r>
          <a:r>
            <a:rPr lang="fi-FI" sz="700" kern="1200" dirty="0" smtClean="0"/>
            <a:t> 1</a:t>
          </a:r>
          <a:endParaRPr lang="fi-FI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intermediate</a:t>
          </a:r>
          <a:r>
            <a:rPr lang="fi-FI" sz="700" kern="1200" dirty="0" smtClean="0"/>
            <a:t> </a:t>
          </a:r>
          <a:r>
            <a:rPr lang="fi-FI" sz="700" kern="1200" dirty="0" err="1" smtClean="0"/>
            <a:t>storage</a:t>
          </a:r>
          <a:r>
            <a:rPr lang="fi-FI" sz="700" kern="1200" dirty="0" smtClean="0"/>
            <a:t> 2</a:t>
          </a:r>
          <a:endParaRPr lang="fi-FI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i-FI" sz="700" kern="1200" dirty="0" err="1" smtClean="0"/>
            <a:t>intermediate</a:t>
          </a:r>
          <a:r>
            <a:rPr lang="fi-FI" sz="700" kern="1200" dirty="0" smtClean="0"/>
            <a:t> </a:t>
          </a:r>
          <a:r>
            <a:rPr lang="fi-FI" sz="700" kern="1200" dirty="0" err="1" smtClean="0"/>
            <a:t>storage</a:t>
          </a:r>
          <a:r>
            <a:rPr lang="fi-FI" sz="700" kern="1200" dirty="0" smtClean="0"/>
            <a:t> 3</a:t>
          </a:r>
          <a:endParaRPr lang="fi-FI" sz="700" kern="1200" dirty="0"/>
        </a:p>
      </dsp:txBody>
      <dsp:txXfrm>
        <a:off x="3295932" y="2013023"/>
        <a:ext cx="983128" cy="983128"/>
      </dsp:txXfrm>
    </dsp:sp>
    <dsp:sp modelId="{A6DEABF4-7AD9-42BB-8B0F-9220859BAB8B}">
      <dsp:nvSpPr>
        <dsp:cNvPr id="0" name=""/>
        <dsp:cNvSpPr/>
      </dsp:nvSpPr>
      <dsp:spPr>
        <a:xfrm rot="10800000">
          <a:off x="2568639" y="2269965"/>
          <a:ext cx="370068" cy="469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700" kern="1200"/>
        </a:p>
      </dsp:txBody>
      <dsp:txXfrm rot="10800000">
        <a:off x="2679659" y="2363814"/>
        <a:ext cx="259048" cy="281545"/>
      </dsp:txXfrm>
    </dsp:sp>
    <dsp:sp modelId="{E43C4947-24B4-404D-8566-9F01F7238BA2}">
      <dsp:nvSpPr>
        <dsp:cNvPr id="0" name=""/>
        <dsp:cNvSpPr/>
      </dsp:nvSpPr>
      <dsp:spPr>
        <a:xfrm>
          <a:off x="1003726" y="1809411"/>
          <a:ext cx="1390352" cy="1390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b="1" kern="1200" dirty="0" err="1" smtClean="0"/>
            <a:t>Snow</a:t>
          </a:r>
          <a:r>
            <a:rPr lang="fi-FI" sz="900" b="1" kern="1200" dirty="0" smtClean="0"/>
            <a:t> </a:t>
          </a:r>
          <a:r>
            <a:rPr lang="fi-FI" sz="900" b="1" kern="1200" dirty="0" err="1" smtClean="0"/>
            <a:t>closing</a:t>
          </a:r>
          <a:r>
            <a:rPr lang="fi-FI" sz="900" b="1" kern="1200" dirty="0" smtClean="0"/>
            <a:t> </a:t>
          </a:r>
          <a:r>
            <a:rPr lang="fi-FI" sz="900" b="1" kern="1200" dirty="0" err="1" smtClean="0"/>
            <a:t>stock</a:t>
          </a:r>
          <a:endParaRPr lang="fi-FI" sz="900" b="1" kern="1200" dirty="0"/>
        </a:p>
      </dsp:txBody>
      <dsp:txXfrm>
        <a:off x="1207338" y="2013023"/>
        <a:ext cx="983128" cy="983128"/>
      </dsp:txXfrm>
    </dsp:sp>
    <dsp:sp modelId="{97F21C00-651E-44B2-86B2-CCC3DECEE8FE}">
      <dsp:nvSpPr>
        <dsp:cNvPr id="0" name=""/>
        <dsp:cNvSpPr/>
      </dsp:nvSpPr>
      <dsp:spPr>
        <a:xfrm rot="18000000">
          <a:off x="2030780" y="1374648"/>
          <a:ext cx="370068" cy="4692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i-FI" sz="700" kern="1200"/>
        </a:p>
      </dsp:txBody>
      <dsp:txXfrm>
        <a:off x="2058535" y="1516570"/>
        <a:ext cx="259048" cy="281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62EC5-578B-4A9C-A38A-7DF582604A86}" type="datetimeFigureOut">
              <a:rPr lang="fi-FI" smtClean="0"/>
              <a:pPr/>
              <a:t>29.9.2017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42CD9-F350-4165-AB42-8343341773F4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0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47952-1_28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computerweekly.com/feature/Interview-How-John-Deere-uses-connectivity-to-make-farms-more-efficien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https://www.youtube.com/watch?time_continue=2&amp;v=qGatszwh4u0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838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http://www.onfarm.com/watch-a-video/</a:t>
            </a:r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030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http://www.onfarm.com/watch-a-video/</a:t>
            </a:r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16518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http://www.onfarm.com/watch-a-video/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https://link.springer.com/chapter/10.1007/978-3-319-47952-1_28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””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 and methodology to monitor quantity and quality of </a:t>
            </a:r>
            <a:r>
              <a:rPr lang="en-US" sz="1200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salt/sand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silo by estimating the volume of </a:t>
            </a:r>
            <a:r>
              <a:rPr lang="en-US" sz="1200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salt/sand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different time instants along with temperature and humidity in the silo.””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http://www.computerweekly.com/feature/Interview-How-John-Deere-uses-connectivity-to-make-farms-more-efficient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“Because you can connect the fleet, you can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speed, you can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optimise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fuel consumption, you can literally make an opaque thing transparent"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836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105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Overall</a:t>
            </a:r>
            <a:r>
              <a:rPr lang="fi-FI" dirty="0" smtClean="0"/>
              <a:t> </a:t>
            </a:r>
            <a:r>
              <a:rPr lang="fi-FI" dirty="0" err="1" smtClean="0"/>
              <a:t>equipment</a:t>
            </a:r>
            <a:r>
              <a:rPr lang="fi-FI" dirty="0" smtClean="0"/>
              <a:t> </a:t>
            </a:r>
            <a:r>
              <a:rPr lang="fi-FI" dirty="0" err="1" smtClean="0"/>
              <a:t>efficiency</a:t>
            </a:r>
            <a:endParaRPr lang="fi-FI" dirty="0" smtClean="0"/>
          </a:p>
          <a:p>
            <a:r>
              <a:rPr lang="en-US" dirty="0" smtClean="0"/>
              <a:t>https://www.youtube.com/watch?v=FR6lOp5c-qM</a:t>
            </a:r>
          </a:p>
          <a:p>
            <a:endParaRPr lang="fi-FI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effective equipment performance</a:t>
            </a:r>
          </a:p>
          <a:p>
            <a:r>
              <a:rPr lang="en-US" dirty="0" smtClean="0"/>
              <a:t>https://en.wikipedia.org/wiki/Overall_equipment_effectiveness#Calculations_for_OEE_and_TEEP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224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192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21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7452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32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32986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11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100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030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http://6aika.fi/hankkeet/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2914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725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78668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SYKE:n</a:t>
            </a:r>
            <a:r>
              <a:rPr lang="fi-FI" dirty="0" smtClean="0"/>
              <a:t> porukka hyödynsi </a:t>
            </a:r>
            <a:r>
              <a:rPr lang="fi-FI" dirty="0" err="1" smtClean="0"/>
              <a:t>Corine</a:t>
            </a:r>
            <a:r>
              <a:rPr lang="fi-FI" dirty="0" smtClean="0"/>
              <a:t> </a:t>
            </a:r>
            <a:r>
              <a:rPr lang="fi-FI" dirty="0" err="1" smtClean="0"/>
              <a:t>Landcover</a:t>
            </a:r>
            <a:r>
              <a:rPr lang="fi-FI" dirty="0" smtClean="0"/>
              <a:t> aineistoa ekosysteemipalveluiden kartoittamiseen:</a:t>
            </a:r>
          </a:p>
          <a:p>
            <a:r>
              <a:rPr lang="fi-FI" dirty="0" smtClean="0"/>
              <a:t>http://land.copernicus.eu/pan-european/corine-land-cover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smtClean="0"/>
              <a:t>http://iceye.fi/</a:t>
            </a:r>
            <a:endParaRPr lang="en-US" dirty="0" smtClean="0"/>
          </a:p>
          <a:p>
            <a:endParaRPr lang="fi-FI" dirty="0" smtClean="0"/>
          </a:p>
          <a:p>
            <a:r>
              <a:rPr lang="fi-FI" dirty="0" smtClean="0"/>
              <a:t>Esimerkki malli seurannasta (vastaava idea), laitetaan kaksi kuvaa vierekkäin Raksakamera</a:t>
            </a:r>
            <a:r>
              <a:rPr lang="fi-FI" baseline="0" dirty="0" smtClean="0"/>
              <a:t> ja satelliittikuva</a:t>
            </a:r>
            <a:r>
              <a:rPr lang="fi-FI" dirty="0" smtClean="0"/>
              <a:t>:</a:t>
            </a:r>
          </a:p>
          <a:p>
            <a:r>
              <a:rPr lang="en-US" dirty="0" smtClean="0"/>
              <a:t>https://www.youtube.com/watch?v=ZvzPX6hSJvU</a:t>
            </a:r>
          </a:p>
          <a:p>
            <a:endParaRPr lang="en-US" dirty="0" smtClean="0"/>
          </a:p>
          <a:p>
            <a:r>
              <a:rPr lang="fi-FI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https://www.youtube.com/watch?v=MQcWit0qkb4</a:t>
            </a:r>
          </a:p>
          <a:p>
            <a:r>
              <a:rPr lang="fi-FI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Kuvattua kuvaa verrataan simuloituun mallin josta kuvantunnistus automaattisesti diagnosoi edistyykö työ kuten pitää.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8238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93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fi-FI" dirty="0" smtClean="0"/>
              <a:t>Yhteistyöllä parempia ja älykkäämpiä kaupunkeja. </a:t>
            </a:r>
          </a:p>
          <a:p>
            <a:pPr lvl="0">
              <a:spcBef>
                <a:spcPts val="0"/>
              </a:spcBef>
              <a:buNone/>
            </a:pPr>
            <a:r>
              <a:rPr lang="fi-FI" dirty="0" smtClean="0"/>
              <a:t>6Aika-strategia on kansallisesti merkittävä kokonaisuus. Kuutoskaupunkien alueella asuu 30 % Suomen väestöstä. Yhteistyö uusien innovaatioiden synnyttämiseksi vahvistaa Suomen kilpailukykyä luomalla kansainvälisestikin merkittävät markkinat yritystoiminnalle.</a:t>
            </a:r>
          </a:p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42CD9-F350-4165-AB42-8343341773F4}" type="slidenum">
              <a:rPr lang="fi-FI" smtClean="0"/>
              <a:pPr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467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Otsikko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TEM_RR_PPT-taustat_RGB_kansi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Picture 14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441651"/>
            <a:ext cx="7772400" cy="1470025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26904" y="3060000"/>
            <a:ext cx="6480000" cy="900000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3852000" y="4426838"/>
            <a:ext cx="1440000" cy="252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F3CA18B-9E35-4533-979C-C6E5EEC99A99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2772000" y="4138846"/>
            <a:ext cx="3600000" cy="25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10" name="Kuvan paikkamerkki 18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579600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sp>
        <p:nvSpPr>
          <p:cNvPr id="12" name="Kuvan paikkamerkki 18"/>
          <p:cNvSpPr>
            <a:spLocks noGrp="1"/>
          </p:cNvSpPr>
          <p:nvPr>
            <p:ph type="pic" sz="quarter" idx="13" hasCustomPrompt="1"/>
          </p:nvPr>
        </p:nvSpPr>
        <p:spPr>
          <a:xfrm>
            <a:off x="2031332" y="579499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sp>
        <p:nvSpPr>
          <p:cNvPr id="13" name="Kuvan paikkamerkki 18"/>
          <p:cNvSpPr>
            <a:spLocks noGrp="1"/>
          </p:cNvSpPr>
          <p:nvPr>
            <p:ph type="pic" sz="quarter" idx="14" hasCustomPrompt="1"/>
          </p:nvPr>
        </p:nvSpPr>
        <p:spPr>
          <a:xfrm>
            <a:off x="3697880" y="579499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pic>
        <p:nvPicPr>
          <p:cNvPr id="16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ekstidia: tyhj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 descr="TEM_RR_PPT-taustat_RGB_harmaa_kehys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B9E0-AE4D-47F9-9DDE-55B177305E0F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1" name="Picture 10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2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petu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711872" y="3013410"/>
            <a:ext cx="5308653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11872" y="4433978"/>
            <a:ext cx="5308653" cy="7883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18181"/>
              </a:lnSpc>
              <a:spcBef>
                <a:spcPts val="440"/>
              </a:spcBef>
              <a:buClr>
                <a:srgbClr val="5841B9"/>
              </a:buClr>
              <a:buFont typeface="Arial"/>
              <a:buNone/>
              <a:defRPr sz="2200" b="0" i="0" u="none" strike="noStrike" cap="none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55555"/>
              </a:lnSpc>
              <a:spcBef>
                <a:spcPts val="360"/>
              </a:spcBef>
              <a:buClr>
                <a:srgbClr val="9891CD"/>
              </a:buClr>
              <a:buFont typeface="Arial"/>
              <a:buNone/>
              <a:defRPr sz="18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50000"/>
              </a:lnSpc>
              <a:spcBef>
                <a:spcPts val="320"/>
              </a:spcBef>
              <a:buClr>
                <a:srgbClr val="9891CD"/>
              </a:buClr>
              <a:buFont typeface="Merriweather Sans"/>
              <a:buNone/>
              <a:defRPr sz="16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57142"/>
              </a:lnSpc>
              <a:spcBef>
                <a:spcPts val="280"/>
              </a:spcBef>
              <a:buClr>
                <a:srgbClr val="9891CD"/>
              </a:buClr>
              <a:buFont typeface="Merriweather Sans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57142"/>
              </a:lnSpc>
              <a:spcBef>
                <a:spcPts val="280"/>
              </a:spcBef>
              <a:buClr>
                <a:srgbClr val="9891CD"/>
              </a:buClr>
              <a:buFont typeface="Merriweather Sans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9891CD"/>
              </a:buClr>
              <a:buFont typeface="Arial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9891CD"/>
              </a:buClr>
              <a:buFont typeface="Arial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9891CD"/>
              </a:buClr>
              <a:buFont typeface="Arial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9891CD"/>
              </a:buClr>
              <a:buFont typeface="Arial"/>
              <a:buNone/>
              <a:defRPr sz="1400" b="0" i="0" u="none" strike="noStrike" cap="none">
                <a:solidFill>
                  <a:srgbClr val="9891C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26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Otsikko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uva 13" descr="TEM_RR_PPT-taustat_RGB_valk_kehys_ja_teksti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16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441651"/>
            <a:ext cx="7772400" cy="1470025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>
            <a:off x="3852000" y="4428000"/>
            <a:ext cx="1440000" cy="252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9F3CA18B-9E35-4533-979C-C6E5EEC99A99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2772000" y="4140000"/>
            <a:ext cx="3600000" cy="25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12" name="Alaotsikko 2"/>
          <p:cNvSpPr>
            <a:spLocks noGrp="1"/>
          </p:cNvSpPr>
          <p:nvPr>
            <p:ph type="subTitle" idx="1"/>
          </p:nvPr>
        </p:nvSpPr>
        <p:spPr>
          <a:xfrm>
            <a:off x="1333103" y="3060000"/>
            <a:ext cx="6480000" cy="900000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i-FI" dirty="0"/>
          </a:p>
        </p:txBody>
      </p:sp>
      <p:sp>
        <p:nvSpPr>
          <p:cNvPr id="19" name="Kuvan paikkamerkki 18"/>
          <p:cNvSpPr>
            <a:spLocks noGrp="1"/>
          </p:cNvSpPr>
          <p:nvPr>
            <p:ph type="pic" sz="quarter" idx="12" hasCustomPrompt="1"/>
          </p:nvPr>
        </p:nvSpPr>
        <p:spPr>
          <a:xfrm>
            <a:off x="360000" y="579600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sp>
        <p:nvSpPr>
          <p:cNvPr id="20" name="Kuvan paikkamerkki 18"/>
          <p:cNvSpPr>
            <a:spLocks noGrp="1"/>
          </p:cNvSpPr>
          <p:nvPr>
            <p:ph type="pic" sz="quarter" idx="13" hasCustomPrompt="1"/>
          </p:nvPr>
        </p:nvSpPr>
        <p:spPr>
          <a:xfrm>
            <a:off x="2031332" y="579499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sp>
        <p:nvSpPr>
          <p:cNvPr id="21" name="Kuvan paikkamerkki 18"/>
          <p:cNvSpPr>
            <a:spLocks noGrp="1"/>
          </p:cNvSpPr>
          <p:nvPr>
            <p:ph type="pic" sz="quarter" idx="14" hasCustomPrompt="1"/>
          </p:nvPr>
        </p:nvSpPr>
        <p:spPr>
          <a:xfrm>
            <a:off x="3697880" y="5794990"/>
            <a:ext cx="1440000" cy="719137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logo</a:t>
            </a:r>
            <a:endParaRPr lang="fi-FI" dirty="0"/>
          </a:p>
        </p:txBody>
      </p:sp>
      <p:pic>
        <p:nvPicPr>
          <p:cNvPr id="13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ärillinen väli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 descr="TEM_RR_PPT-taustat_RGB_valk_kehys_ja_teksti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5640094" y="616414"/>
            <a:ext cx="2950096" cy="1470025"/>
          </a:xfrm>
        </p:spPr>
        <p:txBody>
          <a:bodyPr wrap="square" anchor="t" anchorCtr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4837A0-F8B5-40DF-B7A3-2778985E985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Picture 10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2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kuvadia: tumma ku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 descr="TEM_RR_PPT-taustat_RGB_valk_kehys_ja_teksti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5640094" y="616414"/>
            <a:ext cx="2950096" cy="1470025"/>
          </a:xfrm>
        </p:spPr>
        <p:txBody>
          <a:bodyPr wrap="square" anchor="t" anchorCtr="0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4837A0-F8B5-40DF-B7A3-2778985E985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Picture 10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2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kuvadia: vaalea ku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TEM_RR_PPT-taustat_RGB_valk_kehys_tumma_teksti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5640094" y="616414"/>
            <a:ext cx="2950096" cy="1470025"/>
          </a:xfrm>
        </p:spPr>
        <p:txBody>
          <a:bodyPr wrap="square" anchor="t" anchorCtr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7A8F801-9BF5-46D1-98A5-513B8005DAC3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4837A0-F8B5-40DF-B7A3-2778985E985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1" name="Picture 10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2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ekstidia: yksipalstai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 descr="TEM_RR_PPT-taustat_RGB_harmaa_kehys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540000" y="1584000"/>
            <a:ext cx="8064000" cy="414000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 wrap="none"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 wrap="none" rIns="0"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 wrap="none" rIns="0"/>
          <a:lstStyle>
            <a:lvl1pPr algn="l">
              <a:defRPr/>
            </a:lvl1pPr>
          </a:lstStyle>
          <a:p>
            <a:fld id="{2A4837A0-F8B5-40DF-B7A3-2778985E9851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13" name="Picture 12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4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ekstidia: kaksipalstai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 descr="TEM_RR_PPT-taustat_RGB_harmaa_kehys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540000" y="1584000"/>
            <a:ext cx="3924000" cy="450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584000"/>
            <a:ext cx="3960000" cy="450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11C6-550F-476F-A8E9-87059F984CC5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4" name="Picture 13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5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idia: yksip. väliotsikol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 descr="TEM_RR_PPT-taustat_RGB_harmaa_kehys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40000" y="1584000"/>
            <a:ext cx="8064448" cy="360000"/>
          </a:xfrm>
        </p:spPr>
        <p:txBody>
          <a:bodyPr wrap="square"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540000" y="1980000"/>
            <a:ext cx="8064448" cy="360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 dirty="0"/>
          </a:p>
        </p:txBody>
      </p:sp>
      <p:sp>
        <p:nvSpPr>
          <p:cNvPr id="7" name="Päivämäärän paikkamerkki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FA39-4A70-4416-BD6A-317A14324BE2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3" name="Picture 12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5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ekstidia: vain otsikk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TEM_RR_PPT-taustat_RGB_harmaa_kehys_EN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5EEE-C8B3-43A5-8984-4E9E998B8BE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12" name="Picture 11" descr="EU_EAKR_EN_vertical_20mm_rgb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4764" y="5580000"/>
            <a:ext cx="1079028" cy="1188760"/>
          </a:xfrm>
          <a:prstGeom prst="rect">
            <a:avLst/>
          </a:prstGeom>
        </p:spPr>
      </p:pic>
      <p:pic>
        <p:nvPicPr>
          <p:cNvPr id="13" name="Kuva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72800" y="5842800"/>
            <a:ext cx="1220689" cy="8640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540000" y="1584000"/>
            <a:ext cx="8064000" cy="41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2666284" y="6309320"/>
            <a:ext cx="10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21B48D5-7DCF-4B12-8FC3-76BB2D33A198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654030" y="6309320"/>
            <a:ext cx="19800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fi-FI" dirty="0" smtClean="0"/>
              <a:t>Etunimi Sukunimi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89137" y="6309320"/>
            <a:ext cx="432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A4837A0-F8B5-40DF-B7A3-2778985E9851}" type="slidenum">
              <a:rPr lang="fi-FI" smtClean="0"/>
              <a:pPr/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6" r:id="rId2"/>
    <p:sldLayoutId id="2147483659" r:id="rId3"/>
    <p:sldLayoutId id="2147483665" r:id="rId4"/>
    <p:sldLayoutId id="2147483667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time_continue=2&amp;v=qGatszwh4u0" TargetMode="Externa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ikennetilanne.liikennevirasto.f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detection+and+removal+of+rain+from+video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hsl.fi/avoindat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lmatieteenlaitos.fi/jalankulkusa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liapu.net/map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raksakamera.fi/4346790/en/read/Kalasatama" TargetMode="External"/><Relationship Id="rId5" Type="http://schemas.openxmlformats.org/officeDocument/2006/relationships/hyperlink" Target="https://www.youtube.com/results?search_query=detection+and+removal+of+rain+from+videos" TargetMode="External"/><Relationship Id="rId4" Type="http://schemas.openxmlformats.org/officeDocument/2006/relationships/hyperlink" Target="https://keliapu.net/data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fi.fi/filebank/a/1485324627/f9736cd29bd5973c189702d9b496f1ff/23906-Kaikki_Liikennelabragoesavoindata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eliapu.net/data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zDyqS8MRzjyKkLWHj4r64A" TargetMode="External"/><Relationship Id="rId2" Type="http://schemas.openxmlformats.org/officeDocument/2006/relationships/hyperlink" Target="https://kartta.hsy.f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Y03SPdNdRP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essi.pihlajamaki@vincit.fi" TargetMode="External"/><Relationship Id="rId2" Type="http://schemas.openxmlformats.org/officeDocument/2006/relationships/hyperlink" Target="https://www.youtube.com/watch?time_continue=1&amp;v=qGatszwh4u0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rafi.fi/filebank/a/1485324627/f9736cd29bd5973c189702d9b496f1ff/23906-Kaikki_Liikennelabragoesavoindata.pdf" TargetMode="External"/><Relationship Id="rId5" Type="http://schemas.openxmlformats.org/officeDocument/2006/relationships/hyperlink" Target="http://www.vincit.fi/" TargetMode="External"/><Relationship Id="rId4" Type="http://schemas.openxmlformats.org/officeDocument/2006/relationships/hyperlink" Target="http://www.intoparking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jrc/sites/jrcsh/files/S5e_K_Voormansik_Tartu_Obs.pdf" TargetMode="External"/><Relationship Id="rId2" Type="http://schemas.openxmlformats.org/officeDocument/2006/relationships/hyperlink" Target="https://kartta.hel.fi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hyperlink" Target="https://kartta.hel.fi/3d/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i="1" dirty="0" smtClean="0"/>
              <a:t>StreetReboot1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smtClean="0"/>
              <a:t>Kyläsaari </a:t>
            </a:r>
            <a:r>
              <a:rPr lang="fi-FI" dirty="0" err="1" smtClean="0"/>
              <a:t>depot</a:t>
            </a:r>
            <a:r>
              <a:rPr lang="fi-FI" dirty="0" smtClean="0"/>
              <a:t> </a:t>
            </a:r>
            <a:r>
              <a:rPr lang="fi-FI" dirty="0" err="1" smtClean="0"/>
              <a:t>visit</a:t>
            </a:r>
            <a:endParaRPr lang="fi-FI" dirty="0"/>
          </a:p>
        </p:txBody>
      </p:sp>
      <p:sp>
        <p:nvSpPr>
          <p:cNvPr id="8" name="Alaotsikk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Six</a:t>
            </a:r>
            <a:r>
              <a:rPr lang="fi-FI" dirty="0"/>
              <a:t> City </a:t>
            </a:r>
            <a:r>
              <a:rPr lang="fi-FI" dirty="0" err="1"/>
              <a:t>Strategy</a:t>
            </a:r>
            <a:r>
              <a:rPr lang="fi-FI" dirty="0"/>
              <a:t> 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22.9.2017</a:t>
            </a:r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smtClean="0"/>
              <a:t>Sami Aherva</a:t>
            </a:r>
            <a:endParaRPr lang="fi-FI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36950" cy="3982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51520" y="4751904"/>
            <a:ext cx="4032648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</a:pPr>
            <a:r>
              <a:rPr lang="en-US" sz="2000" b="1" i="1" dirty="0">
                <a:solidFill>
                  <a:schemeClr val="bg1"/>
                </a:solidFill>
              </a:rPr>
              <a:t>6Aika: </a:t>
            </a:r>
            <a:r>
              <a:rPr lang="en-US" sz="2000" b="1" i="1" dirty="0" smtClean="0">
                <a:solidFill>
                  <a:schemeClr val="bg1"/>
                </a:solidFill>
              </a:rPr>
              <a:t>Urban </a:t>
            </a:r>
            <a:r>
              <a:rPr lang="en-US" sz="2000" b="1" i="1" dirty="0">
                <a:solidFill>
                  <a:schemeClr val="bg1"/>
                </a:solidFill>
              </a:rPr>
              <a:t>big data as innovation platform in smart city context, A72209.</a:t>
            </a:r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99" y="6231074"/>
            <a:ext cx="2836950" cy="408635"/>
          </a:xfrm>
          <a:prstGeom prst="rect">
            <a:avLst/>
          </a:prstGeom>
        </p:spPr>
      </p:pic>
      <p:sp>
        <p:nvSpPr>
          <p:cNvPr id="9" name="Kuvan paikkamerkki 8"/>
          <p:cNvSpPr>
            <a:spLocks noGrp="1"/>
          </p:cNvSpPr>
          <p:nvPr>
            <p:ph type="pic" sz="quarter" idx="12"/>
          </p:nvPr>
        </p:nvSpPr>
        <p:spPr/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 err="1" smtClean="0"/>
              <a:t>Backgrounds</a:t>
            </a:r>
            <a:r>
              <a:rPr lang="fi-FI" dirty="0"/>
              <a:t> and </a:t>
            </a:r>
            <a:r>
              <a:rPr lang="fi-FI" dirty="0" err="1"/>
              <a:t>angle</a:t>
            </a:r>
            <a:r>
              <a:rPr lang="fi-FI" dirty="0"/>
              <a:t> of </a:t>
            </a:r>
            <a:r>
              <a:rPr lang="fi-FI" dirty="0" err="1" smtClean="0"/>
              <a:t>approach</a:t>
            </a:r>
            <a:r>
              <a:rPr lang="fi-FI" dirty="0" smtClean="0"/>
              <a:t> into data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10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2" name="Kuva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755" y="1121512"/>
            <a:ext cx="7137245" cy="4133654"/>
          </a:xfrm>
          <a:prstGeom prst="rect">
            <a:avLst/>
          </a:prstGeom>
        </p:spPr>
      </p:pic>
      <p:sp>
        <p:nvSpPr>
          <p:cNvPr id="21" name="Suorakulmio 20"/>
          <p:cNvSpPr/>
          <p:nvPr/>
        </p:nvSpPr>
        <p:spPr>
          <a:xfrm>
            <a:off x="154909" y="1110670"/>
            <a:ext cx="24127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i="1" dirty="0" smtClean="0"/>
              <a:t>In Helsinki Kalasatama </a:t>
            </a:r>
            <a:r>
              <a:rPr lang="fi-FI" i="1" dirty="0" err="1" smtClean="0"/>
              <a:t>loosely</a:t>
            </a:r>
            <a:r>
              <a:rPr lang="fi-FI" i="1" dirty="0" smtClean="0"/>
              <a:t> </a:t>
            </a:r>
            <a:r>
              <a:rPr lang="fi-FI" i="1" dirty="0" err="1" smtClean="0"/>
              <a:t>themed</a:t>
            </a:r>
            <a:r>
              <a:rPr lang="fi-FI" i="1" dirty="0" smtClean="0"/>
              <a:t> </a:t>
            </a:r>
            <a:r>
              <a:rPr lang="fi-FI" i="1" dirty="0" err="1" smtClean="0"/>
              <a:t>pilot</a:t>
            </a:r>
            <a:r>
              <a:rPr lang="fi-FI" i="1" dirty="0" smtClean="0"/>
              <a:t> </a:t>
            </a:r>
            <a:r>
              <a:rPr lang="fi-FI" i="1" dirty="0" err="1" smtClean="0"/>
              <a:t>part</a:t>
            </a:r>
            <a:r>
              <a:rPr lang="fi-FI" i="1" dirty="0" smtClean="0"/>
              <a:t> of </a:t>
            </a:r>
            <a:r>
              <a:rPr lang="fi-FI" i="1" dirty="0" err="1" smtClean="0"/>
              <a:t>the</a:t>
            </a:r>
            <a:r>
              <a:rPr lang="fi-FI" i="1" dirty="0" smtClean="0"/>
              <a:t> </a:t>
            </a:r>
            <a:r>
              <a:rPr lang="fi-FI" i="1" dirty="0" err="1" smtClean="0"/>
              <a:t>solution</a:t>
            </a:r>
            <a:r>
              <a:rPr lang="fi-FI" i="1" dirty="0" smtClean="0"/>
              <a:t> is to </a:t>
            </a:r>
            <a:r>
              <a:rPr lang="fi-FI" i="1" dirty="0" err="1" smtClean="0"/>
              <a:t>utilise</a:t>
            </a:r>
            <a:r>
              <a:rPr lang="fi-FI" i="1" dirty="0" smtClean="0"/>
              <a:t> STARA </a:t>
            </a:r>
            <a:r>
              <a:rPr lang="fi-FI" i="1" dirty="0" err="1" smtClean="0"/>
              <a:t>related</a:t>
            </a:r>
            <a:r>
              <a:rPr lang="fi-FI" i="1" dirty="0" smtClean="0"/>
              <a:t> </a:t>
            </a:r>
            <a:r>
              <a:rPr lang="fi-FI" i="1" dirty="0" err="1" smtClean="0"/>
              <a:t>systems</a:t>
            </a:r>
            <a:r>
              <a:rPr lang="fi-FI" i="1" dirty="0" smtClean="0"/>
              <a:t> and data &amp; in </a:t>
            </a:r>
            <a:r>
              <a:rPr lang="fi-FI" i="1" dirty="0" err="1" smtClean="0"/>
              <a:t>addition</a:t>
            </a:r>
            <a:r>
              <a:rPr lang="fi-FI" i="1" dirty="0" smtClean="0"/>
              <a:t> open data.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7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Categorising</a:t>
            </a:r>
            <a:r>
              <a:rPr lang="fi-FI" dirty="0" smtClean="0"/>
              <a:t> </a:t>
            </a:r>
            <a:r>
              <a:rPr lang="fi-FI" dirty="0" err="1" smtClean="0"/>
              <a:t>usable</a:t>
            </a:r>
            <a:r>
              <a:rPr lang="fi-FI" dirty="0" smtClean="0"/>
              <a:t> </a:t>
            </a:r>
            <a:r>
              <a:rPr lang="fi-FI" dirty="0" err="1" smtClean="0"/>
              <a:t>datasources</a:t>
            </a:r>
            <a:r>
              <a:rPr lang="fi-FI" dirty="0" smtClean="0"/>
              <a:t> @</a:t>
            </a:r>
            <a:r>
              <a:rPr lang="fi-FI" dirty="0" err="1" smtClean="0"/>
              <a:t>innovation</a:t>
            </a:r>
            <a:r>
              <a:rPr lang="fi-FI" dirty="0" smtClean="0"/>
              <a:t> </a:t>
            </a:r>
            <a:r>
              <a:rPr lang="fi-FI" dirty="0" err="1" smtClean="0"/>
              <a:t>competition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11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graphicFrame>
        <p:nvGraphicFramePr>
          <p:cNvPr id="9" name="Sisällön paikkamerkki 8">
            <a:extLst>
              <a:ext uri="{FF2B5EF4-FFF2-40B4-BE49-F238E27FC236}">
                <a16:creationId xmlns:a16="http://schemas.microsoft.com/office/drawing/2014/main" id="{2AC573DC-BF2E-4D3C-8B20-E8A5F972C6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84607"/>
              </p:ext>
            </p:extLst>
          </p:nvPr>
        </p:nvGraphicFramePr>
        <p:xfrm>
          <a:off x="539750" y="1584325"/>
          <a:ext cx="8064500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197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E1426B4-939F-4879-BF57-1F575B42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28312"/>
            <a:ext cx="8064000" cy="440736"/>
          </a:xfrm>
        </p:spPr>
        <p:txBody>
          <a:bodyPr/>
          <a:lstStyle/>
          <a:p>
            <a:r>
              <a:rPr lang="fi-FI" dirty="0" smtClean="0"/>
              <a:t>”</a:t>
            </a:r>
            <a:r>
              <a:rPr lang="fi-FI" dirty="0" err="1" smtClean="0"/>
              <a:t>SmartStreet</a:t>
            </a:r>
            <a:r>
              <a:rPr lang="fi-FI" dirty="0" smtClean="0"/>
              <a:t>” </a:t>
            </a:r>
            <a:r>
              <a:rPr lang="fi-FI" dirty="0" err="1" smtClean="0"/>
              <a:t>concept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Etunimi Sukunimi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12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20" y="924503"/>
            <a:ext cx="7662648" cy="43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8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E1426B4-939F-4879-BF57-1F575B42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28312"/>
            <a:ext cx="8064000" cy="440736"/>
          </a:xfrm>
        </p:spPr>
        <p:txBody>
          <a:bodyPr/>
          <a:lstStyle/>
          <a:p>
            <a:r>
              <a:rPr lang="fi-FI" dirty="0" smtClean="0"/>
              <a:t>”</a:t>
            </a:r>
            <a:r>
              <a:rPr lang="fi-FI" dirty="0" err="1" smtClean="0"/>
              <a:t>SmartStreet</a:t>
            </a:r>
            <a:r>
              <a:rPr lang="fi-FI" dirty="0" smtClean="0"/>
              <a:t>” </a:t>
            </a:r>
            <a:r>
              <a:rPr lang="fi-FI" dirty="0" err="1" smtClean="0"/>
              <a:t>concept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Etunimi Sukunimi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13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9" name="Sisällön paikkamerkki 2"/>
          <p:cNvSpPr txBox="1">
            <a:spLocks/>
          </p:cNvSpPr>
          <p:nvPr/>
        </p:nvSpPr>
        <p:spPr>
          <a:xfrm>
            <a:off x="540000" y="1584000"/>
            <a:ext cx="8064000" cy="4140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 smtClean="0"/>
              <a:t>Snow</a:t>
            </a:r>
            <a:r>
              <a:rPr lang="fi-FI" dirty="0" smtClean="0"/>
              <a:t> </a:t>
            </a:r>
            <a:r>
              <a:rPr lang="fi-FI" dirty="0" err="1" smtClean="0"/>
              <a:t>plowing</a:t>
            </a:r>
            <a:r>
              <a:rPr lang="fi-FI" dirty="0" smtClean="0"/>
              <a:t> &amp; </a:t>
            </a:r>
            <a:r>
              <a:rPr lang="fi-FI" dirty="0" err="1" smtClean="0"/>
              <a:t>antiskid</a:t>
            </a:r>
            <a:r>
              <a:rPr lang="fi-FI" dirty="0" smtClean="0"/>
              <a:t> </a:t>
            </a:r>
            <a:r>
              <a:rPr lang="fi-FI" dirty="0" err="1" smtClean="0"/>
              <a:t>treatmenet</a:t>
            </a:r>
            <a:r>
              <a:rPr lang="fi-FI" dirty="0" smtClean="0"/>
              <a:t> </a:t>
            </a:r>
            <a:r>
              <a:rPr lang="fi-FI" dirty="0" err="1" smtClean="0"/>
              <a:t>performed</a:t>
            </a:r>
            <a:r>
              <a:rPr lang="fi-FI" dirty="0" smtClean="0"/>
              <a:t> in </a:t>
            </a:r>
            <a:r>
              <a:rPr lang="fi-FI" dirty="0" err="1" smtClean="0"/>
              <a:t>groups</a:t>
            </a:r>
            <a:r>
              <a:rPr lang="fi-FI" dirty="0" smtClean="0"/>
              <a:t>. 	</a:t>
            </a:r>
          </a:p>
          <a:p>
            <a:pPr lvl="1"/>
            <a:r>
              <a:rPr lang="fi-FI" dirty="0" err="1" smtClean="0"/>
              <a:t>Optimisation</a:t>
            </a:r>
            <a:r>
              <a:rPr lang="fi-FI" dirty="0" smtClean="0"/>
              <a:t> of </a:t>
            </a:r>
            <a:r>
              <a:rPr lang="fi-FI" dirty="0" err="1" smtClean="0"/>
              <a:t>group</a:t>
            </a:r>
            <a:r>
              <a:rPr lang="fi-FI" dirty="0" smtClean="0"/>
              <a:t> </a:t>
            </a:r>
            <a:r>
              <a:rPr lang="fi-FI" dirty="0" err="1" smtClean="0"/>
              <a:t>size</a:t>
            </a:r>
            <a:r>
              <a:rPr lang="fi-FI" dirty="0" smtClean="0"/>
              <a:t> and </a:t>
            </a:r>
            <a:r>
              <a:rPr lang="fi-FI" dirty="0" err="1" smtClean="0"/>
              <a:t>performance</a:t>
            </a:r>
            <a:endParaRPr lang="fi-FI" dirty="0" smtClean="0"/>
          </a:p>
          <a:p>
            <a:r>
              <a:rPr lang="fi-FI" dirty="0" err="1" smtClean="0"/>
              <a:t>Fleet</a:t>
            </a:r>
            <a:r>
              <a:rPr lang="fi-FI" dirty="0" smtClean="0"/>
              <a:t> </a:t>
            </a:r>
            <a:r>
              <a:rPr lang="fi-FI" dirty="0" err="1" smtClean="0"/>
              <a:t>telemetrics</a:t>
            </a:r>
            <a:r>
              <a:rPr lang="fi-FI" dirty="0" smtClean="0"/>
              <a:t>, </a:t>
            </a:r>
            <a:r>
              <a:rPr lang="fi-FI" dirty="0" err="1" smtClean="0"/>
              <a:t>surface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r>
              <a:rPr lang="fi-FI" dirty="0" smtClean="0"/>
              <a:t> of </a:t>
            </a:r>
            <a:r>
              <a:rPr lang="fi-FI" dirty="0" err="1" smtClean="0"/>
              <a:t>silos</a:t>
            </a:r>
            <a:r>
              <a:rPr lang="fi-FI" dirty="0" smtClean="0"/>
              <a:t> &amp; </a:t>
            </a:r>
            <a:r>
              <a:rPr lang="fi-FI" dirty="0" err="1" smtClean="0"/>
              <a:t>other</a:t>
            </a:r>
            <a:r>
              <a:rPr lang="fi-FI" dirty="0" smtClean="0"/>
              <a:t> </a:t>
            </a:r>
            <a:r>
              <a:rPr lang="fi-FI" dirty="0" err="1" smtClean="0"/>
              <a:t>operative</a:t>
            </a:r>
            <a:r>
              <a:rPr lang="fi-FI" dirty="0" smtClean="0"/>
              <a:t> data.</a:t>
            </a:r>
          </a:p>
          <a:p>
            <a:r>
              <a:rPr lang="fi-FI" dirty="0" err="1" smtClean="0"/>
              <a:t>Weather</a:t>
            </a:r>
            <a:r>
              <a:rPr lang="fi-FI" dirty="0" smtClean="0"/>
              <a:t> &amp; </a:t>
            </a:r>
            <a:r>
              <a:rPr lang="fi-FI" dirty="0" err="1" smtClean="0"/>
              <a:t>its</a:t>
            </a:r>
            <a:r>
              <a:rPr lang="fi-FI" dirty="0" smtClean="0"/>
              <a:t> </a:t>
            </a:r>
            <a:r>
              <a:rPr lang="fi-FI" dirty="0" err="1" smtClean="0"/>
              <a:t>effect</a:t>
            </a:r>
            <a:r>
              <a:rPr lang="fi-FI" dirty="0" smtClean="0"/>
              <a:t> into </a:t>
            </a:r>
            <a:r>
              <a:rPr lang="fi-FI" dirty="0" err="1" smtClean="0"/>
              <a:t>operational</a:t>
            </a:r>
            <a:r>
              <a:rPr lang="fi-FI" dirty="0" smtClean="0"/>
              <a:t> </a:t>
            </a:r>
            <a:r>
              <a:rPr lang="fi-FI" dirty="0" err="1" smtClean="0"/>
              <a:t>tasks</a:t>
            </a:r>
            <a:endParaRPr lang="fi-FI" dirty="0" smtClean="0"/>
          </a:p>
          <a:p>
            <a:r>
              <a:rPr lang="fi-FI" dirty="0" err="1" smtClean="0"/>
              <a:t>Utilising</a:t>
            </a:r>
            <a:r>
              <a:rPr lang="fi-FI" dirty="0" smtClean="0"/>
              <a:t> </a:t>
            </a:r>
            <a:r>
              <a:rPr lang="fi-FI" dirty="0" err="1" smtClean="0"/>
              <a:t>remote</a:t>
            </a:r>
            <a:r>
              <a:rPr lang="fi-FI" dirty="0" smtClean="0"/>
              <a:t> </a:t>
            </a:r>
            <a:r>
              <a:rPr lang="fi-FI" dirty="0" err="1" smtClean="0"/>
              <a:t>sensing</a:t>
            </a:r>
            <a:r>
              <a:rPr lang="fi-FI" dirty="0" smtClean="0"/>
              <a:t> in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r>
              <a:rPr lang="fi-FI" dirty="0" err="1" smtClean="0"/>
              <a:t>prosesses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10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E1426B4-939F-4879-BF57-1F575B42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28312"/>
            <a:ext cx="8064000" cy="440736"/>
          </a:xfrm>
        </p:spPr>
        <p:txBody>
          <a:bodyPr/>
          <a:lstStyle/>
          <a:p>
            <a:r>
              <a:rPr lang="fi-FI" dirty="0" smtClean="0"/>
              <a:t>”</a:t>
            </a:r>
            <a:r>
              <a:rPr lang="fi-FI" dirty="0" err="1" smtClean="0"/>
              <a:t>SmartStreet</a:t>
            </a:r>
            <a:r>
              <a:rPr lang="fi-FI" dirty="0" smtClean="0"/>
              <a:t>” </a:t>
            </a:r>
            <a:r>
              <a:rPr lang="fi-FI" dirty="0" err="1" smtClean="0"/>
              <a:t>concept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Etunimi Sukunimi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14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graphicFrame>
        <p:nvGraphicFramePr>
          <p:cNvPr id="10" name="Taulukko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987268"/>
              </p:ext>
            </p:extLst>
          </p:nvPr>
        </p:nvGraphicFramePr>
        <p:xfrm>
          <a:off x="540000" y="1196752"/>
          <a:ext cx="6480718" cy="451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9833">
                  <a:extLst>
                    <a:ext uri="{9D8B030D-6E8A-4147-A177-3AD203B41FA5}">
                      <a16:colId xmlns:a16="http://schemas.microsoft.com/office/drawing/2014/main" val="2148492305"/>
                    </a:ext>
                  </a:extLst>
                </a:gridCol>
                <a:gridCol w="1619833">
                  <a:extLst>
                    <a:ext uri="{9D8B030D-6E8A-4147-A177-3AD203B41FA5}">
                      <a16:colId xmlns:a16="http://schemas.microsoft.com/office/drawing/2014/main" val="1343893554"/>
                    </a:ext>
                  </a:extLst>
                </a:gridCol>
                <a:gridCol w="1620526">
                  <a:extLst>
                    <a:ext uri="{9D8B030D-6E8A-4147-A177-3AD203B41FA5}">
                      <a16:colId xmlns:a16="http://schemas.microsoft.com/office/drawing/2014/main" val="3506808787"/>
                    </a:ext>
                  </a:extLst>
                </a:gridCol>
                <a:gridCol w="1620526">
                  <a:extLst>
                    <a:ext uri="{9D8B030D-6E8A-4147-A177-3AD203B41FA5}">
                      <a16:colId xmlns:a16="http://schemas.microsoft.com/office/drawing/2014/main" val="2156709727"/>
                    </a:ext>
                  </a:extLst>
                </a:gridCol>
              </a:tblGrid>
              <a:tr h="1427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Jalkautus staraan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1085536850"/>
                  </a:ext>
                </a:extLst>
              </a:tr>
              <a:tr h="8565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Sensor-based field and resource mapping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Adding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low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cost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urban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environment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monitoring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sensorns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which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assist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operational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performance</a:t>
                      </a:r>
                      <a:r>
                        <a:rPr lang="fi-FI" sz="900" baseline="0" dirty="0" smtClean="0">
                          <a:effectLst/>
                        </a:rPr>
                        <a:t>.</a:t>
                      </a:r>
                      <a:endParaRPr lang="fi-FI" sz="900" dirty="0" smtClean="0">
                        <a:effectLst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3047916269"/>
                  </a:ext>
                </a:extLst>
              </a:tr>
              <a:tr h="571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Remote equipment monitoring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Combining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best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practices</a:t>
                      </a:r>
                      <a:r>
                        <a:rPr lang="fi-FI" sz="900" baseline="0" dirty="0" smtClean="0">
                          <a:effectLst/>
                        </a:rPr>
                        <a:t> and </a:t>
                      </a:r>
                      <a:r>
                        <a:rPr lang="fi-FI" sz="900" baseline="0" dirty="0" err="1" smtClean="0">
                          <a:effectLst/>
                        </a:rPr>
                        <a:t>most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vital</a:t>
                      </a:r>
                      <a:r>
                        <a:rPr lang="fi-FI" sz="900" baseline="0" dirty="0" smtClean="0">
                          <a:effectLst/>
                        </a:rPr>
                        <a:t> data into single </a:t>
                      </a:r>
                      <a:r>
                        <a:rPr lang="fi-FI" sz="900" baseline="0" dirty="0" err="1" smtClean="0">
                          <a:effectLst/>
                        </a:rPr>
                        <a:t>dashbord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like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mashup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from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MobileNote</a:t>
                      </a:r>
                      <a:r>
                        <a:rPr lang="fi-FI" sz="900" baseline="0" dirty="0" smtClean="0">
                          <a:effectLst/>
                        </a:rPr>
                        <a:t>, </a:t>
                      </a:r>
                      <a:r>
                        <a:rPr lang="fi-FI" sz="900" baseline="0" dirty="0" err="1" smtClean="0">
                          <a:effectLst/>
                        </a:rPr>
                        <a:t>Dealex</a:t>
                      </a:r>
                      <a:r>
                        <a:rPr lang="fi-FI" sz="900" baseline="0" dirty="0" smtClean="0">
                          <a:effectLst/>
                        </a:rPr>
                        <a:t>, </a:t>
                      </a:r>
                      <a:r>
                        <a:rPr lang="fi-FI" sz="900" baseline="0" dirty="0" err="1" smtClean="0">
                          <a:effectLst/>
                        </a:rPr>
                        <a:t>LabkoNet</a:t>
                      </a:r>
                      <a:r>
                        <a:rPr lang="fi-FI" sz="900" baseline="0" dirty="0" smtClean="0">
                          <a:effectLst/>
                        </a:rPr>
                        <a:t> and PPCT.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1828828240"/>
                  </a:ext>
                </a:extLst>
              </a:tr>
              <a:tr h="7138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Remote crop monitoring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Implementing</a:t>
                      </a:r>
                      <a:r>
                        <a:rPr lang="fi-FI" sz="900" dirty="0" smtClean="0">
                          <a:effectLst/>
                        </a:rPr>
                        <a:t> into </a:t>
                      </a:r>
                      <a:r>
                        <a:rPr lang="fi-FI" sz="900" dirty="0" err="1" smtClean="0">
                          <a:effectLst/>
                        </a:rPr>
                        <a:t>use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remote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sensing</a:t>
                      </a:r>
                      <a:r>
                        <a:rPr lang="fi-FI" sz="900" dirty="0" smtClean="0">
                          <a:effectLst/>
                        </a:rPr>
                        <a:t> for </a:t>
                      </a:r>
                      <a:r>
                        <a:rPr lang="fi-FI" sz="900" dirty="0" err="1" smtClean="0">
                          <a:effectLst/>
                        </a:rPr>
                        <a:t>monitoring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regions</a:t>
                      </a:r>
                      <a:r>
                        <a:rPr lang="fi-FI" sz="900" dirty="0" smtClean="0">
                          <a:effectLst/>
                        </a:rPr>
                        <a:t>, </a:t>
                      </a:r>
                      <a:r>
                        <a:rPr lang="fi-FI" sz="900" dirty="0" err="1" smtClean="0">
                          <a:effectLst/>
                        </a:rPr>
                        <a:t>eutrophication</a:t>
                      </a:r>
                      <a:r>
                        <a:rPr lang="fi-FI" sz="900" dirty="0" smtClean="0">
                          <a:effectLst/>
                        </a:rPr>
                        <a:t>, </a:t>
                      </a:r>
                      <a:r>
                        <a:rPr lang="fi-FI" sz="900" dirty="0" err="1" smtClean="0">
                          <a:effectLst/>
                        </a:rPr>
                        <a:t>need</a:t>
                      </a:r>
                      <a:r>
                        <a:rPr lang="fi-FI" sz="900" dirty="0" smtClean="0">
                          <a:effectLst/>
                        </a:rPr>
                        <a:t> to </a:t>
                      </a:r>
                      <a:r>
                        <a:rPr lang="fi-FI" sz="900" dirty="0" err="1" smtClean="0">
                          <a:effectLst/>
                        </a:rPr>
                        <a:t>cut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grass</a:t>
                      </a:r>
                      <a:r>
                        <a:rPr lang="fi-FI" sz="900" dirty="0" smtClean="0">
                          <a:effectLst/>
                        </a:rPr>
                        <a:t>, </a:t>
                      </a:r>
                      <a:r>
                        <a:rPr lang="fi-FI" sz="900" dirty="0" err="1" smtClean="0">
                          <a:effectLst/>
                        </a:rPr>
                        <a:t>condition</a:t>
                      </a:r>
                      <a:r>
                        <a:rPr lang="fi-FI" sz="900" dirty="0" smtClean="0">
                          <a:effectLst/>
                        </a:rPr>
                        <a:t> of </a:t>
                      </a:r>
                      <a:r>
                        <a:rPr lang="fi-FI" sz="900" dirty="0" err="1" smtClean="0">
                          <a:effectLst/>
                        </a:rPr>
                        <a:t>plants</a:t>
                      </a:r>
                      <a:r>
                        <a:rPr lang="fi-FI" sz="900" dirty="0" smtClean="0">
                          <a:effectLst/>
                        </a:rPr>
                        <a:t>, etc.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477602797"/>
                  </a:ext>
                </a:extLst>
              </a:tr>
              <a:tr h="428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Predictive analytics for crops and livestock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Forecast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analysis</a:t>
                      </a:r>
                      <a:r>
                        <a:rPr lang="fi-FI" sz="900" baseline="0" dirty="0" smtClean="0">
                          <a:effectLst/>
                        </a:rPr>
                        <a:t> for </a:t>
                      </a:r>
                      <a:r>
                        <a:rPr lang="fi-FI" sz="900" baseline="0" dirty="0" err="1" smtClean="0">
                          <a:effectLst/>
                        </a:rPr>
                        <a:t>optimising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performance</a:t>
                      </a:r>
                      <a:r>
                        <a:rPr lang="fi-FI" sz="900" baseline="0" dirty="0" smtClean="0">
                          <a:effectLst/>
                        </a:rPr>
                        <a:t>.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4085069937"/>
                  </a:ext>
                </a:extLst>
              </a:tr>
              <a:tr h="428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Climate monitoring and forecasting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CrowdMonitoring</a:t>
                      </a:r>
                      <a:r>
                        <a:rPr lang="fi-FI" sz="900" baseline="0" dirty="0" smtClean="0">
                          <a:effectLst/>
                        </a:rPr>
                        <a:t> for </a:t>
                      </a:r>
                      <a:r>
                        <a:rPr lang="fi-FI" sz="900" baseline="0" dirty="0" err="1" smtClean="0">
                          <a:effectLst/>
                        </a:rPr>
                        <a:t>creating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service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operation</a:t>
                      </a:r>
                      <a:r>
                        <a:rPr lang="fi-FI" sz="900" baseline="0" dirty="0" smtClean="0">
                          <a:effectLst/>
                        </a:rPr>
                        <a:t> and </a:t>
                      </a:r>
                      <a:r>
                        <a:rPr lang="fi-FI" sz="900" baseline="0" dirty="0" err="1" smtClean="0">
                          <a:effectLst/>
                        </a:rPr>
                        <a:t>resource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need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forecasts</a:t>
                      </a:r>
                      <a:r>
                        <a:rPr lang="fi-FI" sz="900" baseline="0" dirty="0" smtClean="0">
                          <a:effectLst/>
                        </a:rPr>
                        <a:t>.</a:t>
                      </a:r>
                      <a:endParaRPr lang="fi-FI" sz="900" dirty="0" smtClean="0">
                        <a:effectLst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1215053526"/>
                  </a:ext>
                </a:extLst>
              </a:tr>
              <a:tr h="428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Livestock tracking and geofencing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Geofencing</a:t>
                      </a:r>
                      <a:r>
                        <a:rPr lang="fi-FI" sz="900" dirty="0" smtClean="0">
                          <a:effectLst/>
                        </a:rPr>
                        <a:t> for </a:t>
                      </a:r>
                      <a:r>
                        <a:rPr lang="fi-FI" sz="900" dirty="0" err="1" smtClean="0">
                          <a:effectLst/>
                        </a:rPr>
                        <a:t>example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trashbins</a:t>
                      </a:r>
                      <a:r>
                        <a:rPr lang="fi-FI" sz="900" dirty="0" smtClean="0">
                          <a:effectLst/>
                        </a:rPr>
                        <a:t> and </a:t>
                      </a:r>
                      <a:r>
                        <a:rPr lang="fi-FI" sz="900" dirty="0" err="1" smtClean="0">
                          <a:effectLst/>
                        </a:rPr>
                        <a:t>combining</a:t>
                      </a:r>
                      <a:r>
                        <a:rPr lang="fi-FI" sz="900" dirty="0" smtClean="0">
                          <a:effectLst/>
                        </a:rPr>
                        <a:t> data </a:t>
                      </a:r>
                      <a:r>
                        <a:rPr lang="fi-FI" sz="900" dirty="0" err="1" smtClean="0">
                          <a:effectLst/>
                        </a:rPr>
                        <a:t>with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NokiaCrowd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analytics</a:t>
                      </a:r>
                      <a:endParaRPr lang="fi-FI" sz="900" dirty="0" smtClean="0">
                        <a:effectLst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2436349508"/>
                  </a:ext>
                </a:extLst>
              </a:tr>
              <a:tr h="571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Stats on livestock feeding and produce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-&gt;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 err="1" smtClean="0">
                          <a:effectLst/>
                        </a:rPr>
                        <a:t>Combining</a:t>
                      </a:r>
                      <a:r>
                        <a:rPr lang="fi-FI" sz="900" dirty="0" smtClean="0">
                          <a:effectLst/>
                        </a:rPr>
                        <a:t> data </a:t>
                      </a:r>
                      <a:r>
                        <a:rPr lang="fi-FI" sz="900" dirty="0" err="1" smtClean="0">
                          <a:effectLst/>
                        </a:rPr>
                        <a:t>analyics</a:t>
                      </a:r>
                      <a:r>
                        <a:rPr lang="fi-FI" sz="900" dirty="0" smtClean="0">
                          <a:effectLst/>
                        </a:rPr>
                        <a:t> for </a:t>
                      </a:r>
                      <a:r>
                        <a:rPr lang="fi-FI" sz="900" dirty="0" err="1" smtClean="0">
                          <a:effectLst/>
                        </a:rPr>
                        <a:t>what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has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been</a:t>
                      </a:r>
                      <a:r>
                        <a:rPr lang="fi-FI" sz="900" dirty="0" smtClean="0">
                          <a:effectLst/>
                        </a:rPr>
                        <a:t> </a:t>
                      </a:r>
                      <a:r>
                        <a:rPr lang="fi-FI" sz="900" dirty="0" err="1" smtClean="0">
                          <a:effectLst/>
                        </a:rPr>
                        <a:t>purchased</a:t>
                      </a:r>
                      <a:r>
                        <a:rPr lang="fi-FI" sz="900" dirty="0" smtClean="0">
                          <a:effectLst/>
                        </a:rPr>
                        <a:t>,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what</a:t>
                      </a:r>
                      <a:r>
                        <a:rPr lang="fi-FI" sz="900" baseline="0" dirty="0" smtClean="0">
                          <a:effectLst/>
                        </a:rPr>
                        <a:t> and </a:t>
                      </a:r>
                      <a:r>
                        <a:rPr lang="fi-FI" sz="900" baseline="0" dirty="0" err="1" smtClean="0">
                          <a:effectLst/>
                        </a:rPr>
                        <a:t>where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has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been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refilled</a:t>
                      </a:r>
                      <a:r>
                        <a:rPr lang="fi-FI" sz="900" baseline="0" dirty="0" smtClean="0">
                          <a:effectLst/>
                        </a:rPr>
                        <a:t>, </a:t>
                      </a:r>
                      <a:r>
                        <a:rPr lang="fi-FI" sz="900" baseline="0" dirty="0" err="1" smtClean="0">
                          <a:effectLst/>
                        </a:rPr>
                        <a:t>where</a:t>
                      </a:r>
                      <a:r>
                        <a:rPr lang="fi-FI" sz="900" baseline="0" dirty="0" smtClean="0">
                          <a:effectLst/>
                        </a:rPr>
                        <a:t> and </a:t>
                      </a:r>
                      <a:r>
                        <a:rPr lang="fi-FI" sz="900" baseline="0" dirty="0" err="1" smtClean="0">
                          <a:effectLst/>
                        </a:rPr>
                        <a:t>which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way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material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has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been</a:t>
                      </a:r>
                      <a:r>
                        <a:rPr lang="fi-FI" sz="900" baseline="0" dirty="0" smtClean="0">
                          <a:effectLst/>
                        </a:rPr>
                        <a:t> </a:t>
                      </a:r>
                      <a:r>
                        <a:rPr lang="fi-FI" sz="900" baseline="0" dirty="0" err="1" smtClean="0">
                          <a:effectLst/>
                        </a:rPr>
                        <a:t>used</a:t>
                      </a:r>
                      <a:r>
                        <a:rPr lang="fi-FI" sz="900" baseline="0" dirty="0" smtClean="0">
                          <a:effectLst/>
                        </a:rPr>
                        <a:t>.</a:t>
                      </a:r>
                      <a:endParaRPr lang="fi-FI" sz="900" dirty="0" smtClean="0">
                        <a:effectLst/>
                      </a:endParaRPr>
                    </a:p>
                  </a:txBody>
                  <a:tcPr marL="54579" marR="545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i-FI" sz="9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579" marR="54579" marT="0" marB="0"/>
                </a:tc>
                <a:extLst>
                  <a:ext uri="{0D108BD9-81ED-4DB2-BD59-A6C34878D82A}">
                    <a16:rowId xmlns:a16="http://schemas.microsoft.com/office/drawing/2014/main" val="351139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27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STARA data </a:t>
            </a:r>
            <a:r>
              <a:rPr lang="fi-FI" dirty="0" err="1" smtClean="0"/>
              <a:t>sources</a:t>
            </a:r>
            <a:r>
              <a:rPr lang="fi-FI" dirty="0" smtClean="0"/>
              <a:t> /</a:t>
            </a:r>
            <a:r>
              <a:rPr lang="fi-FI" dirty="0" err="1" smtClean="0"/>
              <a:t>Geo</a:t>
            </a:r>
            <a:r>
              <a:rPr lang="fi-FI" dirty="0" smtClean="0"/>
              <a:t> </a:t>
            </a:r>
            <a:r>
              <a:rPr lang="fi-FI" dirty="0" err="1" smtClean="0"/>
              <a:t>locations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15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9" name="Suorakulmio 8"/>
          <p:cNvSpPr/>
          <p:nvPr/>
        </p:nvSpPr>
        <p:spPr>
          <a:xfrm>
            <a:off x="5724128" y="2325365"/>
            <a:ext cx="2088232" cy="108012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StreetReboot</a:t>
            </a:r>
            <a:endParaRPr lang="fi-FI" dirty="0" smtClean="0"/>
          </a:p>
          <a:p>
            <a:pPr algn="ctr"/>
            <a:r>
              <a:rPr lang="fi-FI" dirty="0" smtClean="0"/>
              <a:t>STARA </a:t>
            </a:r>
          </a:p>
          <a:p>
            <a:pPr algn="ctr"/>
            <a:r>
              <a:rPr lang="fi-FI" dirty="0" smtClean="0"/>
              <a:t>HACATHON</a:t>
            </a:r>
            <a:endParaRPr lang="en-GB" dirty="0"/>
          </a:p>
        </p:txBody>
      </p:sp>
      <p:cxnSp>
        <p:nvCxnSpPr>
          <p:cNvPr id="10" name="Suora nuoliyhdysviiva 9"/>
          <p:cNvCxnSpPr/>
          <p:nvPr/>
        </p:nvCxnSpPr>
        <p:spPr>
          <a:xfrm>
            <a:off x="5316444" y="2865425"/>
            <a:ext cx="335676" cy="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uva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40" y="1194100"/>
            <a:ext cx="4368488" cy="36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uva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395287"/>
            <a:ext cx="8524875" cy="6067425"/>
          </a:xfrm>
          <a:prstGeom prst="rect">
            <a:avLst/>
          </a:prstGeom>
        </p:spPr>
      </p:pic>
      <p:sp>
        <p:nvSpPr>
          <p:cNvPr id="12" name="Otsikk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STARA data sources2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16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10" name="Suorakulmio 9"/>
          <p:cNvSpPr/>
          <p:nvPr/>
        </p:nvSpPr>
        <p:spPr>
          <a:xfrm>
            <a:off x="7050495" y="1711057"/>
            <a:ext cx="2088232" cy="117217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StreetReboot</a:t>
            </a:r>
            <a:endParaRPr lang="fi-FI" dirty="0" smtClean="0"/>
          </a:p>
          <a:p>
            <a:pPr algn="ctr"/>
            <a:r>
              <a:rPr lang="fi-FI" dirty="0" smtClean="0"/>
              <a:t>STARA </a:t>
            </a:r>
          </a:p>
          <a:p>
            <a:pPr algn="ctr"/>
            <a:r>
              <a:rPr lang="fi-FI" dirty="0" smtClean="0"/>
              <a:t>HACATHON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E1426B4-939F-4879-BF57-1F575B421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28312"/>
            <a:ext cx="8064000" cy="440736"/>
          </a:xfrm>
        </p:spPr>
        <p:txBody>
          <a:bodyPr/>
          <a:lstStyle/>
          <a:p>
            <a:r>
              <a:rPr lang="fi-FI" dirty="0" smtClean="0"/>
              <a:t>Open data </a:t>
            </a:r>
            <a:r>
              <a:rPr lang="fi-FI" dirty="0" err="1" smtClean="0"/>
              <a:t>sources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Etunimi Sukunimi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17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9" name="Kuva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15" y="811946"/>
            <a:ext cx="3415089" cy="4969466"/>
          </a:xfrm>
          <a:prstGeom prst="rect">
            <a:avLst/>
          </a:prstGeom>
        </p:spPr>
      </p:pic>
      <p:sp>
        <p:nvSpPr>
          <p:cNvPr id="10" name="Suorakulmio 9"/>
          <p:cNvSpPr/>
          <p:nvPr/>
        </p:nvSpPr>
        <p:spPr>
          <a:xfrm>
            <a:off x="107504" y="847544"/>
            <a:ext cx="2083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Keliapu </a:t>
            </a:r>
            <a:r>
              <a:rPr lang="fi-FI" sz="1200" i="1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devices</a:t>
            </a:r>
            <a:r>
              <a:rPr lang="fi-FI" sz="120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GB" sz="1200" i="1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G74</a:t>
            </a:r>
            <a:r>
              <a:rPr lang="en-GB" sz="1200" i="1" dirty="0">
                <a:latin typeface="Calibri" panose="020F0502020204030204" pitchFamily="34" charset="0"/>
                <a:ea typeface="Calibri" panose="020F0502020204030204" pitchFamily="34" charset="0"/>
              </a:rPr>
              <a:t>, G73, F34, G97,  E39, G84, F77</a:t>
            </a:r>
            <a:endParaRPr lang="en-GB" sz="1200" i="1" dirty="0"/>
          </a:p>
        </p:txBody>
      </p:sp>
      <p:sp>
        <p:nvSpPr>
          <p:cNvPr id="12" name="Suorakulmio 11"/>
          <p:cNvSpPr/>
          <p:nvPr/>
        </p:nvSpPr>
        <p:spPr>
          <a:xfrm>
            <a:off x="3725219" y="1170708"/>
            <a:ext cx="2109909" cy="13221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StreetReboot</a:t>
            </a:r>
            <a:endParaRPr lang="fi-FI" dirty="0" smtClean="0"/>
          </a:p>
          <a:p>
            <a:pPr algn="ctr"/>
            <a:r>
              <a:rPr lang="fi-FI" dirty="0" smtClean="0"/>
              <a:t>STARA </a:t>
            </a:r>
          </a:p>
          <a:p>
            <a:pPr algn="ctr"/>
            <a:r>
              <a:rPr lang="fi-FI" dirty="0" smtClean="0"/>
              <a:t>HACATHON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76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/>
              <a:t>Data case </a:t>
            </a:r>
            <a:r>
              <a:rPr lang="fi-FI" dirty="0" err="1"/>
              <a:t>examples</a:t>
            </a:r>
            <a:r>
              <a:rPr lang="fi-FI" dirty="0"/>
              <a:t> #STARA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18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13" name="Picture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8" y="1268760"/>
            <a:ext cx="4786000" cy="3361266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346018"/>
            <a:ext cx="1974850" cy="320675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887814" y="1268760"/>
            <a:ext cx="2428602" cy="144016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uora nuoliyhdysviiva 8"/>
          <p:cNvCxnSpPr/>
          <p:nvPr/>
        </p:nvCxnSpPr>
        <p:spPr>
          <a:xfrm flipH="1" flipV="1">
            <a:off x="5887814" y="2204864"/>
            <a:ext cx="25972" cy="234790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uora nuoliyhdysviiva 16"/>
          <p:cNvCxnSpPr/>
          <p:nvPr/>
        </p:nvCxnSpPr>
        <p:spPr>
          <a:xfrm flipH="1" flipV="1">
            <a:off x="8223680" y="2278878"/>
            <a:ext cx="25972" cy="234790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19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2" y="1985658"/>
            <a:ext cx="8064500" cy="2588539"/>
          </a:xfrm>
        </p:spPr>
      </p:pic>
      <p:sp>
        <p:nvSpPr>
          <p:cNvPr id="11" name="Oval 14"/>
          <p:cNvSpPr/>
          <p:nvPr/>
        </p:nvSpPr>
        <p:spPr>
          <a:xfrm>
            <a:off x="430785" y="3212976"/>
            <a:ext cx="1584176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6"/>
          <p:cNvSpPr/>
          <p:nvPr/>
        </p:nvSpPr>
        <p:spPr>
          <a:xfrm>
            <a:off x="2101570" y="3284983"/>
            <a:ext cx="1584176" cy="21602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7"/>
          <p:cNvSpPr/>
          <p:nvPr/>
        </p:nvSpPr>
        <p:spPr>
          <a:xfrm>
            <a:off x="5280011" y="3344120"/>
            <a:ext cx="1584176" cy="15239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20"/>
          <p:cNvSpPr/>
          <p:nvPr/>
        </p:nvSpPr>
        <p:spPr>
          <a:xfrm>
            <a:off x="6874276" y="3335736"/>
            <a:ext cx="1584176" cy="15239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3"/>
          <p:cNvSpPr/>
          <p:nvPr/>
        </p:nvSpPr>
        <p:spPr>
          <a:xfrm>
            <a:off x="430785" y="4937128"/>
            <a:ext cx="3561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i="1" dirty="0" err="1" smtClean="0"/>
              <a:t>Some</a:t>
            </a:r>
            <a:r>
              <a:rPr lang="fi-FI" i="1" dirty="0" smtClean="0"/>
              <a:t> data </a:t>
            </a:r>
            <a:r>
              <a:rPr lang="fi-FI" i="1" dirty="0" err="1" smtClean="0"/>
              <a:t>analysis</a:t>
            </a:r>
            <a:r>
              <a:rPr lang="fi-FI" i="1" dirty="0" smtClean="0"/>
              <a:t> </a:t>
            </a:r>
            <a:r>
              <a:rPr lang="fi-FI" i="1" dirty="0" err="1" smtClean="0"/>
              <a:t>examples</a:t>
            </a:r>
            <a:r>
              <a:rPr lang="fi-FI" i="1" dirty="0" smtClean="0"/>
              <a:t> for </a:t>
            </a:r>
            <a:r>
              <a:rPr lang="fi-FI" i="1" dirty="0" err="1" smtClean="0"/>
              <a:t>StreetReboot</a:t>
            </a:r>
            <a:r>
              <a:rPr lang="fi-FI" i="1" dirty="0"/>
              <a:t> -&gt;</a:t>
            </a:r>
            <a:r>
              <a:rPr lang="fi-FI" i="1" dirty="0" err="1"/>
              <a:t>inconclusive</a:t>
            </a:r>
            <a:endParaRPr lang="en-US" i="1" dirty="0"/>
          </a:p>
        </p:txBody>
      </p:sp>
      <p:sp>
        <p:nvSpPr>
          <p:cNvPr id="21" name="Otsikko 11"/>
          <p:cNvSpPr txBox="1">
            <a:spLocks/>
          </p:cNvSpPr>
          <p:nvPr/>
        </p:nvSpPr>
        <p:spPr>
          <a:xfrm>
            <a:off x="405137" y="471872"/>
            <a:ext cx="8064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dirty="0" smtClean="0"/>
              <a:t>Data case </a:t>
            </a:r>
            <a:r>
              <a:rPr lang="fi-FI" dirty="0" err="1" smtClean="0"/>
              <a:t>examples</a:t>
            </a:r>
            <a:r>
              <a:rPr lang="fi-FI" dirty="0" smtClean="0"/>
              <a:t> #STARA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178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10" name="Shape 197" descr="6Aika-alkukuva_2.jpg"/>
          <p:cNvPicPr preferRelativeResize="0"/>
          <p:nvPr/>
        </p:nvPicPr>
        <p:blipFill rotWithShape="1">
          <a:blip r:embed="rId4">
            <a:alphaModFix/>
          </a:blip>
          <a:srcRect t="2695"/>
          <a:stretch/>
        </p:blipFill>
        <p:spPr>
          <a:xfrm>
            <a:off x="189136" y="476672"/>
            <a:ext cx="8055271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kstiruutu 10"/>
          <p:cNvSpPr txBox="1"/>
          <p:nvPr/>
        </p:nvSpPr>
        <p:spPr>
          <a:xfrm>
            <a:off x="131432" y="476672"/>
            <a:ext cx="3025196" cy="4278094"/>
          </a:xfrm>
          <a:prstGeom prst="rect">
            <a:avLst/>
          </a:prstGeom>
          <a:solidFill>
            <a:srgbClr val="6600CC"/>
          </a:solidFill>
        </p:spPr>
        <p:txBody>
          <a:bodyPr wrap="square" rtlCol="0">
            <a:spAutoFit/>
          </a:bodyPr>
          <a:lstStyle/>
          <a:p>
            <a:r>
              <a:rPr lang="fi-FI" sz="22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BUILDING NEW CITY</a:t>
            </a:r>
          </a:p>
          <a:p>
            <a:r>
              <a:rPr lang="fi-FI" sz="25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TOGETHER</a:t>
            </a:r>
          </a:p>
          <a:p>
            <a:endParaRPr lang="fi-FI" sz="2500" dirty="0">
              <a:solidFill>
                <a:schemeClr val="bg2"/>
              </a:solidFill>
              <a:latin typeface="Berlin Sans FB" panose="020E0602020502020306" pitchFamily="34" charset="0"/>
            </a:endParaRPr>
          </a:p>
          <a:p>
            <a:endParaRPr lang="fi-FI" sz="2500" dirty="0">
              <a:solidFill>
                <a:schemeClr val="bg2"/>
              </a:solidFill>
              <a:latin typeface="Berlin Sans FB" panose="020E0602020502020306" pitchFamily="34" charset="0"/>
            </a:endParaRPr>
          </a:p>
          <a:p>
            <a:r>
              <a:rPr lang="fi-FI" sz="25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SIX CITIES,</a:t>
            </a:r>
          </a:p>
          <a:p>
            <a:r>
              <a:rPr lang="fi-FI" sz="25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NEW PARTNERSHIPS,</a:t>
            </a:r>
          </a:p>
          <a:p>
            <a:r>
              <a:rPr lang="fi-FI" sz="25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BUSINESSES AND</a:t>
            </a:r>
          </a:p>
          <a:p>
            <a:r>
              <a:rPr lang="fi-FI" sz="2500" dirty="0" smtClean="0">
                <a:solidFill>
                  <a:schemeClr val="bg2"/>
                </a:solidFill>
                <a:latin typeface="Berlin Sans FB" panose="020E0602020502020306" pitchFamily="34" charset="0"/>
              </a:rPr>
              <a:t>KNOW-HOW</a:t>
            </a:r>
          </a:p>
          <a:p>
            <a:endParaRPr lang="fi-FI" sz="2500" dirty="0">
              <a:solidFill>
                <a:schemeClr val="bg2"/>
              </a:solidFill>
              <a:latin typeface="Berlin Sans FB" panose="020E0602020502020306" pitchFamily="34" charset="0"/>
            </a:endParaRPr>
          </a:p>
          <a:p>
            <a:endParaRPr lang="en-GB" sz="2500" dirty="0">
              <a:solidFill>
                <a:schemeClr val="bg2"/>
              </a:solidFill>
              <a:latin typeface="Berlin Sans FB" panose="020E0602020502020306" pitchFamily="34" charset="0"/>
            </a:endParaRPr>
          </a:p>
        </p:txBody>
      </p:sp>
      <p:sp>
        <p:nvSpPr>
          <p:cNvPr id="13" name="Rectangle 13"/>
          <p:cNvSpPr/>
          <p:nvPr/>
        </p:nvSpPr>
        <p:spPr>
          <a:xfrm>
            <a:off x="366898" y="5143394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i="1" dirty="0" smtClean="0">
                <a:hlinkClick r:id="rId5"/>
              </a:rPr>
              <a:t>LINK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68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/>
              <a:t>Data case </a:t>
            </a:r>
            <a:r>
              <a:rPr lang="fi-FI" dirty="0" err="1"/>
              <a:t>examples</a:t>
            </a:r>
            <a:r>
              <a:rPr lang="fi-FI" dirty="0"/>
              <a:t> #STARA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20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graphicFrame>
        <p:nvGraphicFramePr>
          <p:cNvPr id="24" name="Sisällön paikkamerkki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043439"/>
              </p:ext>
            </p:extLst>
          </p:nvPr>
        </p:nvGraphicFramePr>
        <p:xfrm>
          <a:off x="-825966" y="1251909"/>
          <a:ext cx="8064500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kstiruutu 25"/>
          <p:cNvSpPr txBox="1"/>
          <p:nvPr/>
        </p:nvSpPr>
        <p:spPr>
          <a:xfrm>
            <a:off x="6516216" y="1772816"/>
            <a:ext cx="1400232" cy="129614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endParaRPr lang="fi-FI" sz="1100" b="1" i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Numeral</a:t>
            </a:r>
            <a:r>
              <a:rPr lang="fi-FI" sz="11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integrals</a:t>
            </a:r>
            <a:r>
              <a:rPr lang="fi-FI" sz="11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fi-FI" sz="11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fi-FI" sz="1100" b="1" i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sets</a:t>
            </a:r>
            <a:r>
              <a:rPr lang="fi-FI" sz="11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/>
              <a:t>Data case </a:t>
            </a:r>
            <a:r>
              <a:rPr lang="fi-FI" dirty="0" err="1"/>
              <a:t>examples</a:t>
            </a:r>
            <a:r>
              <a:rPr lang="fi-FI" dirty="0"/>
              <a:t> #STARA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21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graphicFrame>
        <p:nvGraphicFramePr>
          <p:cNvPr id="24" name="Sisällön paikkamerkki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220154"/>
              </p:ext>
            </p:extLst>
          </p:nvPr>
        </p:nvGraphicFramePr>
        <p:xfrm>
          <a:off x="-825966" y="1251909"/>
          <a:ext cx="8064500" cy="414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Tekstiruutu 25"/>
          <p:cNvSpPr txBox="1"/>
          <p:nvPr/>
        </p:nvSpPr>
        <p:spPr>
          <a:xfrm>
            <a:off x="6516216" y="1772816"/>
            <a:ext cx="1400232" cy="61367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endParaRPr lang="en-GB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5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sällön paikkamerkki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2928"/>
          <a:stretch/>
        </p:blipFill>
        <p:spPr>
          <a:xfrm>
            <a:off x="608220" y="1251184"/>
            <a:ext cx="5781028" cy="260816"/>
          </a:xfrm>
          <a:prstGeom prst="rect">
            <a:avLst/>
          </a:prstGeom>
        </p:spPr>
      </p:pic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22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</p:spPr>
        <p:txBody>
          <a:bodyPr/>
          <a:lstStyle/>
          <a:p>
            <a:r>
              <a:rPr lang="fi-FI" dirty="0" smtClean="0"/>
              <a:t>Massadatan analysointi </a:t>
            </a:r>
            <a:r>
              <a:rPr lang="fi-FI" dirty="0" err="1" smtClean="0"/>
              <a:t>draft</a:t>
            </a:r>
            <a:endParaRPr lang="en-GB" dirty="0"/>
          </a:p>
        </p:txBody>
      </p:sp>
      <p:graphicFrame>
        <p:nvGraphicFramePr>
          <p:cNvPr id="10" name="Kaaviokuva 9"/>
          <p:cNvGraphicFramePr/>
          <p:nvPr>
            <p:extLst>
              <p:ext uri="{D42A27DB-BD31-4B8C-83A1-F6EECF244321}">
                <p14:modId xmlns:p14="http://schemas.microsoft.com/office/powerpoint/2010/main" val="2351291177"/>
              </p:ext>
            </p:extLst>
          </p:nvPr>
        </p:nvGraphicFramePr>
        <p:xfrm>
          <a:off x="1029816" y="2079653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kstiruutu 10"/>
          <p:cNvSpPr txBox="1"/>
          <p:nvPr/>
        </p:nvSpPr>
        <p:spPr>
          <a:xfrm>
            <a:off x="6516216" y="1772816"/>
            <a:ext cx="1400232" cy="61367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  <a:endParaRPr lang="en-GB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03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23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331769"/>
          </a:xfrm>
        </p:spPr>
        <p:txBody>
          <a:bodyPr/>
          <a:lstStyle/>
          <a:p>
            <a:r>
              <a:rPr lang="fi-FI" dirty="0" err="1"/>
              <a:t>denial</a:t>
            </a:r>
            <a:r>
              <a:rPr lang="fi-FI" dirty="0"/>
              <a:t> of </a:t>
            </a:r>
            <a:r>
              <a:rPr lang="fi-FI" dirty="0" err="1" smtClean="0"/>
              <a:t>service</a:t>
            </a:r>
            <a:r>
              <a:rPr lang="fi-FI" dirty="0" smtClean="0"/>
              <a:t> /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r>
              <a:rPr lang="fi-FI" dirty="0" err="1" smtClean="0"/>
              <a:t>obstacles</a:t>
            </a:r>
            <a:r>
              <a:rPr lang="fi-FI" dirty="0" smtClean="0"/>
              <a:t> 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isällön paikkamerkki 1"/>
          <p:cNvSpPr>
            <a:spLocks noGrp="1"/>
          </p:cNvSpPr>
          <p:nvPr>
            <p:ph idx="1"/>
          </p:nvPr>
        </p:nvSpPr>
        <p:spPr>
          <a:xfrm>
            <a:off x="366898" y="1440090"/>
            <a:ext cx="8064000" cy="3645094"/>
          </a:xfrm>
        </p:spPr>
        <p:txBody>
          <a:bodyPr/>
          <a:lstStyle/>
          <a:p>
            <a:r>
              <a:rPr lang="en-GB" dirty="0"/>
              <a:t>Finnish Transport </a:t>
            </a:r>
            <a:r>
              <a:rPr lang="en-GB" dirty="0" smtClean="0"/>
              <a:t>Agency</a:t>
            </a:r>
          </a:p>
          <a:p>
            <a:pPr lvl="1"/>
            <a:r>
              <a:rPr lang="en-GB" dirty="0" smtClean="0"/>
              <a:t>Road constructions</a:t>
            </a:r>
          </a:p>
          <a:p>
            <a:pPr lvl="2"/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://liikennetilanne.liikennevirasto.fi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+</a:t>
            </a:r>
          </a:p>
          <a:p>
            <a:pPr lvl="1"/>
            <a:r>
              <a:rPr lang="fi-FI" dirty="0" err="1" smtClean="0"/>
              <a:t>Map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/ </a:t>
            </a:r>
            <a:r>
              <a:rPr lang="fi-FI" dirty="0" err="1" smtClean="0"/>
              <a:t>public</a:t>
            </a:r>
            <a:r>
              <a:rPr lang="fi-FI" dirty="0" smtClean="0"/>
              <a:t> </a:t>
            </a:r>
            <a:r>
              <a:rPr lang="fi-FI" dirty="0" err="1" smtClean="0"/>
              <a:t>street</a:t>
            </a:r>
            <a:r>
              <a:rPr lang="fi-FI" dirty="0" smtClean="0"/>
              <a:t> </a:t>
            </a:r>
            <a:r>
              <a:rPr lang="fi-FI" dirty="0" err="1" smtClean="0"/>
              <a:t>works</a:t>
            </a:r>
            <a:endParaRPr lang="fi-FI" dirty="0" smtClean="0"/>
          </a:p>
          <a:p>
            <a:pPr lvl="2"/>
            <a:r>
              <a:rPr lang="fi-FI" dirty="0" smtClean="0"/>
              <a:t>https</a:t>
            </a:r>
            <a:r>
              <a:rPr lang="fi-FI" dirty="0"/>
              <a:t>://kartta.hel.fi/?setlanguage=fi&amp;e=25496757&amp;n=6673610&amp;r=8&amp;w=****&amp;</a:t>
            </a:r>
            <a:r>
              <a:rPr lang="fi-FI" dirty="0" smtClean="0"/>
              <a:t>l=Karttasarja%2Cwinkki_aktiivinen_katutyo_WFS%2Cwinkki_aktiivinen_tapahtuma_WFS%2Cwinkki_tuleva_katutyo_WFS%2Cwinkki_tuleva_tapahtuma_WFS&amp;o=100%2C100%2C100%2C100%2C100&amp;swtab=kaikki</a:t>
            </a:r>
          </a:p>
          <a:p>
            <a:pPr lvl="1"/>
            <a:r>
              <a:rPr lang="fi-FI" dirty="0" err="1" smtClean="0"/>
              <a:t>Parked</a:t>
            </a:r>
            <a:r>
              <a:rPr lang="fi-FI" dirty="0" smtClean="0"/>
              <a:t> </a:t>
            </a:r>
            <a:r>
              <a:rPr lang="fi-FI" dirty="0" err="1" smtClean="0"/>
              <a:t>car</a:t>
            </a:r>
            <a:endParaRPr lang="fi-FI" dirty="0" smtClean="0"/>
          </a:p>
          <a:p>
            <a:pPr lvl="2"/>
            <a:r>
              <a:rPr lang="fi-FI" dirty="0" smtClean="0"/>
              <a:t>Liira / </a:t>
            </a:r>
            <a:r>
              <a:rPr lang="fi-FI" dirty="0" err="1" smtClean="0"/>
              <a:t>EasyParkdata</a:t>
            </a:r>
            <a:endParaRPr lang="fi-FI" dirty="0" smtClean="0"/>
          </a:p>
          <a:p>
            <a:pPr lvl="1"/>
            <a:r>
              <a:rPr lang="fi-FI" dirty="0" smtClean="0"/>
              <a:t>TRAFI</a:t>
            </a:r>
          </a:p>
          <a:p>
            <a:pPr lvl="2"/>
            <a:r>
              <a:rPr lang="fi-FI" dirty="0" err="1" smtClean="0"/>
              <a:t>Registration</a:t>
            </a:r>
            <a:r>
              <a:rPr lang="fi-FI" dirty="0" smtClean="0"/>
              <a:t> </a:t>
            </a:r>
            <a:r>
              <a:rPr lang="fi-FI" dirty="0" err="1" smtClean="0"/>
              <a:t>plate</a:t>
            </a:r>
            <a:r>
              <a:rPr lang="fi-FI" dirty="0" smtClean="0"/>
              <a:t> </a:t>
            </a:r>
            <a:r>
              <a:rPr lang="fi-FI" dirty="0" err="1" smtClean="0"/>
              <a:t>number</a:t>
            </a:r>
            <a:r>
              <a:rPr lang="fi-FI" dirty="0"/>
              <a:t> </a:t>
            </a:r>
            <a:r>
              <a:rPr lang="fi-FI" dirty="0" smtClean="0"/>
              <a:t>&amp; </a:t>
            </a:r>
            <a:r>
              <a:rPr lang="fi-FI" dirty="0" err="1" smtClean="0"/>
              <a:t>tracking</a:t>
            </a:r>
            <a:endParaRPr lang="fi-FI" dirty="0" smtClean="0"/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37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24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331769"/>
          </a:xfrm>
        </p:spPr>
        <p:txBody>
          <a:bodyPr/>
          <a:lstStyle/>
          <a:p>
            <a:r>
              <a:rPr lang="fi-FI" dirty="0" err="1"/>
              <a:t>denial</a:t>
            </a:r>
            <a:r>
              <a:rPr lang="fi-FI" dirty="0"/>
              <a:t> of </a:t>
            </a:r>
            <a:r>
              <a:rPr lang="fi-FI" dirty="0" err="1" smtClean="0"/>
              <a:t>service</a:t>
            </a:r>
            <a:r>
              <a:rPr lang="fi-FI" dirty="0" smtClean="0"/>
              <a:t> /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r>
              <a:rPr lang="fi-FI" dirty="0" err="1" smtClean="0"/>
              <a:t>obstacles</a:t>
            </a:r>
            <a:r>
              <a:rPr lang="fi-FI" dirty="0" smtClean="0"/>
              <a:t> 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isällön paikkamerkki 1"/>
          <p:cNvSpPr>
            <a:spLocks noGrp="1"/>
          </p:cNvSpPr>
          <p:nvPr>
            <p:ph idx="1"/>
          </p:nvPr>
        </p:nvSpPr>
        <p:spPr>
          <a:xfrm>
            <a:off x="366898" y="1440090"/>
            <a:ext cx="8064000" cy="3645094"/>
          </a:xfrm>
        </p:spPr>
        <p:txBody>
          <a:bodyPr/>
          <a:lstStyle/>
          <a:p>
            <a:r>
              <a:rPr lang="fi-FI" dirty="0" err="1" smtClean="0"/>
              <a:t>Traffic</a:t>
            </a:r>
            <a:r>
              <a:rPr lang="fi-FI" dirty="0" smtClean="0"/>
              <a:t> </a:t>
            </a:r>
            <a:r>
              <a:rPr lang="fi-FI" dirty="0" err="1" smtClean="0"/>
              <a:t>lights</a:t>
            </a:r>
            <a:endParaRPr lang="fi-FI" dirty="0" smtClean="0"/>
          </a:p>
          <a:p>
            <a:pPr lvl="1"/>
            <a:r>
              <a:rPr lang="fi-FI" dirty="0" smtClean="0"/>
              <a:t>”Green </a:t>
            </a:r>
            <a:r>
              <a:rPr lang="fi-FI" dirty="0" err="1" smtClean="0"/>
              <a:t>light</a:t>
            </a:r>
            <a:r>
              <a:rPr lang="fi-FI" dirty="0" smtClean="0"/>
              <a:t> </a:t>
            </a:r>
            <a:r>
              <a:rPr lang="fi-FI" dirty="0" err="1" smtClean="0"/>
              <a:t>wave</a:t>
            </a:r>
            <a:r>
              <a:rPr lang="fi-FI" dirty="0" smtClean="0"/>
              <a:t>” -&gt;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certain</a:t>
            </a:r>
            <a:r>
              <a:rPr lang="fi-FI" dirty="0" smtClean="0"/>
              <a:t> </a:t>
            </a:r>
            <a:r>
              <a:rPr lang="fi-FI" dirty="0" err="1" smtClean="0"/>
              <a:t>speed</a:t>
            </a:r>
            <a:r>
              <a:rPr lang="fi-FI" dirty="0" smtClean="0"/>
              <a:t> </a:t>
            </a:r>
            <a:r>
              <a:rPr lang="fi-FI" dirty="0" err="1" smtClean="0"/>
              <a:t>always</a:t>
            </a:r>
            <a:r>
              <a:rPr lang="fi-FI" dirty="0" smtClean="0"/>
              <a:t> into </a:t>
            </a:r>
            <a:r>
              <a:rPr lang="fi-FI" dirty="0" err="1" smtClean="0"/>
              <a:t>green</a:t>
            </a:r>
            <a:r>
              <a:rPr lang="fi-FI" dirty="0" smtClean="0"/>
              <a:t> </a:t>
            </a:r>
            <a:r>
              <a:rPr lang="fi-FI" dirty="0" err="1" smtClean="0"/>
              <a:t>traffic</a:t>
            </a:r>
            <a:r>
              <a:rPr lang="fi-FI" dirty="0" smtClean="0"/>
              <a:t> </a:t>
            </a:r>
            <a:r>
              <a:rPr lang="fi-FI" dirty="0" err="1" smtClean="0"/>
              <a:t>lights</a:t>
            </a:r>
            <a:endParaRPr lang="fi-FI" dirty="0" smtClean="0"/>
          </a:p>
          <a:p>
            <a:pPr lvl="1"/>
            <a:r>
              <a:rPr lang="fi-FI" dirty="0" err="1" smtClean="0"/>
              <a:t>Switching</a:t>
            </a:r>
            <a:r>
              <a:rPr lang="fi-FI" dirty="0" smtClean="0"/>
              <a:t> </a:t>
            </a:r>
            <a:r>
              <a:rPr lang="fi-FI" dirty="0" err="1" smtClean="0"/>
              <a:t>traffic</a:t>
            </a:r>
            <a:r>
              <a:rPr lang="fi-FI" dirty="0" smtClean="0"/>
              <a:t> </a:t>
            </a:r>
            <a:r>
              <a:rPr lang="fi-FI" dirty="0" err="1" smtClean="0"/>
              <a:t>lights</a:t>
            </a:r>
            <a:r>
              <a:rPr lang="fi-FI" dirty="0" smtClean="0"/>
              <a:t> into </a:t>
            </a:r>
            <a:r>
              <a:rPr lang="fi-FI" dirty="0" err="1" smtClean="0"/>
              <a:t>yellow</a:t>
            </a:r>
            <a:r>
              <a:rPr lang="fi-FI" dirty="0" smtClean="0"/>
              <a:t> </a:t>
            </a:r>
            <a:r>
              <a:rPr lang="fi-FI" dirty="0" err="1" smtClean="0"/>
              <a:t>blinking</a:t>
            </a:r>
            <a:r>
              <a:rPr lang="fi-FI" dirty="0" smtClean="0"/>
              <a:t> </a:t>
            </a:r>
            <a:r>
              <a:rPr lang="fi-FI" dirty="0" err="1" smtClean="0"/>
              <a:t>light</a:t>
            </a:r>
            <a:r>
              <a:rPr lang="fi-FI" dirty="0" smtClean="0"/>
              <a:t> </a:t>
            </a:r>
            <a:r>
              <a:rPr lang="fi-FI" dirty="0" err="1" smtClean="0"/>
              <a:t>during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night</a:t>
            </a:r>
            <a:endParaRPr lang="fi-FI" dirty="0" smtClean="0"/>
          </a:p>
          <a:p>
            <a:pPr lvl="1"/>
            <a:r>
              <a:rPr lang="fi-FI" dirty="0" smtClean="0"/>
              <a:t>Image </a:t>
            </a:r>
            <a:r>
              <a:rPr lang="fi-FI" dirty="0" err="1" smtClean="0"/>
              <a:t>recognition</a:t>
            </a:r>
            <a:r>
              <a:rPr lang="fi-FI" dirty="0" smtClean="0"/>
              <a:t> for </a:t>
            </a:r>
            <a:r>
              <a:rPr lang="fi-FI" dirty="0" err="1" smtClean="0"/>
              <a:t>rain</a:t>
            </a:r>
            <a:r>
              <a:rPr lang="fi-FI" dirty="0" smtClean="0"/>
              <a:t> &amp; </a:t>
            </a:r>
            <a:r>
              <a:rPr lang="fi-FI" dirty="0" err="1" smtClean="0"/>
              <a:t>wind</a:t>
            </a:r>
            <a:r>
              <a:rPr lang="fi-FI" dirty="0"/>
              <a:t> </a:t>
            </a:r>
            <a:r>
              <a:rPr lang="fi-FI" dirty="0">
                <a:hlinkClick r:id="rId3"/>
              </a:rPr>
              <a:t>https://</a:t>
            </a:r>
            <a:r>
              <a:rPr lang="fi-FI" dirty="0" smtClean="0">
                <a:hlinkClick r:id="rId3"/>
              </a:rPr>
              <a:t>www.youtube.com/results?search_query=detection+and+removal+of+rain+from+videos</a:t>
            </a:r>
            <a:r>
              <a:rPr lang="fi-FI" dirty="0" smtClean="0"/>
              <a:t> </a:t>
            </a:r>
          </a:p>
          <a:p>
            <a:pPr lvl="1"/>
            <a:r>
              <a:rPr lang="fi-FI" dirty="0" err="1" smtClean="0"/>
              <a:t>Traffic</a:t>
            </a:r>
            <a:r>
              <a:rPr lang="fi-FI" dirty="0" smtClean="0"/>
              <a:t> </a:t>
            </a:r>
            <a:r>
              <a:rPr lang="en-GB" dirty="0"/>
              <a:t>quantity</a:t>
            </a:r>
            <a:r>
              <a:rPr lang="en-GB" dirty="0" smtClean="0"/>
              <a:t> </a:t>
            </a:r>
            <a:r>
              <a:rPr lang="fi-FI" dirty="0" err="1" smtClean="0"/>
              <a:t>estimations</a:t>
            </a:r>
            <a:endParaRPr lang="fi-FI" dirty="0" smtClean="0"/>
          </a:p>
          <a:p>
            <a:r>
              <a:rPr lang="fi-FI" dirty="0" smtClean="0"/>
              <a:t>HSL </a:t>
            </a:r>
            <a:r>
              <a:rPr lang="fi-FI" dirty="0" err="1" smtClean="0"/>
              <a:t>busses</a:t>
            </a:r>
            <a:endParaRPr lang="fi-FI" dirty="0" smtClean="0"/>
          </a:p>
          <a:p>
            <a:pPr lvl="1"/>
            <a:r>
              <a:rPr lang="fi-FI" dirty="0" smtClean="0"/>
              <a:t>Real </a:t>
            </a:r>
            <a:r>
              <a:rPr lang="fi-FI" dirty="0" err="1" smtClean="0"/>
              <a:t>time</a:t>
            </a:r>
            <a:r>
              <a:rPr lang="fi-FI" dirty="0" smtClean="0"/>
              <a:t> </a:t>
            </a:r>
            <a:r>
              <a:rPr lang="fi-FI" dirty="0" err="1" smtClean="0"/>
              <a:t>bus</a:t>
            </a:r>
            <a:r>
              <a:rPr lang="fi-FI" dirty="0" smtClean="0"/>
              <a:t> </a:t>
            </a:r>
            <a:r>
              <a:rPr lang="fi-FI" dirty="0" err="1" smtClean="0"/>
              <a:t>travel</a:t>
            </a:r>
            <a:r>
              <a:rPr lang="fi-FI" dirty="0" smtClean="0"/>
              <a:t> </a:t>
            </a:r>
            <a:r>
              <a:rPr lang="fi-FI" dirty="0" err="1" smtClean="0"/>
              <a:t>speeds</a:t>
            </a:r>
            <a:r>
              <a:rPr lang="fi-FI" dirty="0" smtClean="0"/>
              <a:t>/</a:t>
            </a:r>
            <a:r>
              <a:rPr lang="fi-FI" dirty="0" err="1" smtClean="0"/>
              <a:t>stagnation</a:t>
            </a:r>
            <a:endParaRPr lang="fi-FI" dirty="0" smtClean="0"/>
          </a:p>
          <a:p>
            <a:pPr lvl="1"/>
            <a:r>
              <a:rPr lang="fi-FI" dirty="0">
                <a:hlinkClick r:id="rId4"/>
              </a:rPr>
              <a:t>https://</a:t>
            </a:r>
            <a:r>
              <a:rPr lang="fi-FI" dirty="0" smtClean="0">
                <a:hlinkClick r:id="rId4"/>
              </a:rPr>
              <a:t>www.hsl.fi/avoindata</a:t>
            </a:r>
            <a:r>
              <a:rPr lang="fi-FI" dirty="0" smtClean="0"/>
              <a:t> </a:t>
            </a:r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04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25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</p:spPr>
        <p:txBody>
          <a:bodyPr/>
          <a:lstStyle/>
          <a:p>
            <a:r>
              <a:rPr lang="fi-FI" dirty="0" smtClean="0"/>
              <a:t>x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isällön paikkamerkki 1"/>
          <p:cNvSpPr>
            <a:spLocks noGrp="1"/>
          </p:cNvSpPr>
          <p:nvPr>
            <p:ph idx="1"/>
          </p:nvPr>
        </p:nvSpPr>
        <p:spPr>
          <a:xfrm>
            <a:off x="366898" y="1440090"/>
            <a:ext cx="8064000" cy="3645094"/>
          </a:xfrm>
        </p:spPr>
        <p:txBody>
          <a:bodyPr/>
          <a:lstStyle/>
          <a:p>
            <a:r>
              <a:rPr lang="fi-FI" dirty="0" smtClean="0"/>
              <a:t>Nokia </a:t>
            </a:r>
            <a:r>
              <a:rPr lang="fi-FI" dirty="0" err="1" smtClean="0"/>
              <a:t>Crowd</a:t>
            </a:r>
            <a:r>
              <a:rPr lang="fi-FI" dirty="0" smtClean="0"/>
              <a:t> </a:t>
            </a:r>
            <a:r>
              <a:rPr lang="fi-FI" dirty="0" err="1" smtClean="0"/>
              <a:t>analyics</a:t>
            </a:r>
            <a:r>
              <a:rPr lang="fi-FI" dirty="0" smtClean="0"/>
              <a:t> data</a:t>
            </a:r>
          </a:p>
          <a:p>
            <a:pPr lvl="1"/>
            <a:r>
              <a:rPr lang="fi-FI" dirty="0" err="1" smtClean="0"/>
              <a:t>Littering</a:t>
            </a:r>
            <a:r>
              <a:rPr lang="fi-FI" dirty="0" smtClean="0"/>
              <a:t> </a:t>
            </a:r>
            <a:r>
              <a:rPr lang="fi-FI" dirty="0" err="1" smtClean="0"/>
              <a:t>estimations</a:t>
            </a:r>
            <a:endParaRPr lang="fi-FI" dirty="0" smtClean="0"/>
          </a:p>
          <a:p>
            <a:pPr lvl="1"/>
            <a:r>
              <a:rPr lang="fi-FI" dirty="0" err="1" smtClean="0"/>
              <a:t>Trashbin</a:t>
            </a:r>
            <a:r>
              <a:rPr lang="fi-FI" dirty="0" smtClean="0"/>
              <a:t> </a:t>
            </a:r>
            <a:r>
              <a:rPr lang="fi-FI" dirty="0" err="1" smtClean="0"/>
              <a:t>filling</a:t>
            </a:r>
            <a:endParaRPr lang="fi-FI" dirty="0" smtClean="0"/>
          </a:p>
          <a:p>
            <a:pPr lvl="1"/>
            <a:r>
              <a:rPr lang="fi-FI" dirty="0" err="1" smtClean="0"/>
              <a:t>Reflecing</a:t>
            </a:r>
            <a:r>
              <a:rPr lang="fi-FI" dirty="0" smtClean="0"/>
              <a:t> </a:t>
            </a:r>
            <a:r>
              <a:rPr lang="fi-FI" dirty="0" err="1" smtClean="0"/>
              <a:t>BigBelly</a:t>
            </a:r>
            <a:r>
              <a:rPr lang="fi-FI" dirty="0" smtClean="0"/>
              <a:t> Smart </a:t>
            </a:r>
            <a:r>
              <a:rPr lang="fi-FI" dirty="0" err="1" smtClean="0"/>
              <a:t>trashbin</a:t>
            </a:r>
            <a:r>
              <a:rPr lang="fi-FI" dirty="0" smtClean="0"/>
              <a:t> data </a:t>
            </a:r>
            <a:r>
              <a:rPr lang="fi-FI" dirty="0" err="1" smtClean="0"/>
              <a:t>with</a:t>
            </a:r>
            <a:r>
              <a:rPr lang="fi-FI" dirty="0" smtClean="0"/>
              <a:t> NCR data &amp; </a:t>
            </a:r>
            <a:r>
              <a:rPr lang="fi-FI" dirty="0" err="1" smtClean="0"/>
              <a:t>estimating</a:t>
            </a:r>
            <a:r>
              <a:rPr lang="fi-FI" dirty="0" smtClean="0"/>
              <a:t> </a:t>
            </a:r>
            <a:r>
              <a:rPr lang="fi-FI" dirty="0" err="1" smtClean="0"/>
              <a:t>normal</a:t>
            </a:r>
            <a:r>
              <a:rPr lang="fi-FI" dirty="0" smtClean="0"/>
              <a:t> </a:t>
            </a:r>
            <a:r>
              <a:rPr lang="fi-FI" dirty="0" err="1" smtClean="0"/>
              <a:t>trashbin</a:t>
            </a:r>
            <a:r>
              <a:rPr lang="fi-FI" dirty="0" smtClean="0"/>
              <a:t> </a:t>
            </a:r>
            <a:r>
              <a:rPr lang="fi-FI" dirty="0" err="1" smtClean="0"/>
              <a:t>filling</a:t>
            </a:r>
            <a:r>
              <a:rPr lang="fi-FI" dirty="0" smtClean="0"/>
              <a:t> </a:t>
            </a:r>
            <a:r>
              <a:rPr lang="fi-FI" dirty="0" err="1" smtClean="0"/>
              <a:t>up</a:t>
            </a:r>
            <a:endParaRPr lang="fi-FI" dirty="0" smtClean="0"/>
          </a:p>
          <a:p>
            <a:pPr lvl="1"/>
            <a:r>
              <a:rPr lang="fi-FI" dirty="0" err="1" smtClean="0"/>
              <a:t>Antiskid</a:t>
            </a:r>
            <a:r>
              <a:rPr lang="fi-FI" dirty="0" smtClean="0"/>
              <a:t> </a:t>
            </a:r>
            <a:r>
              <a:rPr lang="fi-FI" dirty="0" err="1" smtClean="0"/>
              <a:t>threatment</a:t>
            </a:r>
            <a:r>
              <a:rPr lang="fi-FI" dirty="0" smtClean="0"/>
              <a:t> data + Nokia </a:t>
            </a:r>
            <a:r>
              <a:rPr lang="fi-FI" dirty="0" err="1" smtClean="0"/>
              <a:t>Crowd</a:t>
            </a:r>
            <a:r>
              <a:rPr lang="fi-FI" dirty="0" smtClean="0"/>
              <a:t> </a:t>
            </a:r>
            <a:r>
              <a:rPr lang="fi-FI" dirty="0" err="1" smtClean="0"/>
              <a:t>analyics</a:t>
            </a:r>
            <a:r>
              <a:rPr lang="fi-FI" dirty="0"/>
              <a:t> + </a:t>
            </a:r>
            <a:r>
              <a:rPr lang="fi-FI" dirty="0">
                <a:hlinkClick r:id="rId3"/>
              </a:rPr>
              <a:t>http://</a:t>
            </a:r>
            <a:r>
              <a:rPr lang="fi-FI" dirty="0" smtClean="0">
                <a:hlinkClick r:id="rId3"/>
              </a:rPr>
              <a:t>ilmatieteenlaitos.fi/jalankulkusaa</a:t>
            </a:r>
            <a:r>
              <a:rPr lang="fi-FI" dirty="0" smtClean="0"/>
              <a:t>  </a:t>
            </a:r>
          </a:p>
          <a:p>
            <a:pPr lvl="1"/>
            <a:endParaRPr lang="fi-FI" dirty="0" smtClean="0"/>
          </a:p>
          <a:p>
            <a:pPr lvl="1"/>
            <a:endParaRPr lang="fi-FI" dirty="0" smtClean="0"/>
          </a:p>
          <a:p>
            <a:pPr lvl="1"/>
            <a:endParaRPr lang="fi-FI" dirty="0" smtClean="0"/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0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26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39552" y="216555"/>
            <a:ext cx="8064000" cy="900000"/>
          </a:xfrm>
        </p:spPr>
        <p:txBody>
          <a:bodyPr/>
          <a:lstStyle/>
          <a:p>
            <a:r>
              <a:rPr lang="fi-FI" dirty="0" smtClean="0"/>
              <a:t>Micro </a:t>
            </a:r>
            <a:r>
              <a:rPr lang="fi-FI" dirty="0" err="1" smtClean="0"/>
              <a:t>Climate</a:t>
            </a:r>
            <a:r>
              <a:rPr lang="fi-FI" dirty="0" smtClean="0"/>
              <a:t> </a:t>
            </a:r>
            <a:r>
              <a:rPr lang="fi-FI" dirty="0" err="1" smtClean="0"/>
              <a:t>detection</a:t>
            </a:r>
            <a:r>
              <a:rPr lang="fi-FI" dirty="0" smtClean="0"/>
              <a:t> </a:t>
            </a:r>
            <a:r>
              <a:rPr lang="fi-FI" dirty="0" err="1" smtClean="0"/>
              <a:t>consepts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isällön paikkamerkki 1"/>
          <p:cNvSpPr>
            <a:spLocks noGrp="1"/>
          </p:cNvSpPr>
          <p:nvPr>
            <p:ph idx="1"/>
          </p:nvPr>
        </p:nvSpPr>
        <p:spPr>
          <a:xfrm>
            <a:off x="189136" y="764704"/>
            <a:ext cx="8954863" cy="3645094"/>
          </a:xfrm>
        </p:spPr>
        <p:txBody>
          <a:bodyPr/>
          <a:lstStyle/>
          <a:p>
            <a:r>
              <a:rPr lang="en-GB" dirty="0"/>
              <a:t>Finnish Meteorological Institute open </a:t>
            </a:r>
            <a:r>
              <a:rPr lang="en-GB" dirty="0" smtClean="0"/>
              <a:t>data  +</a:t>
            </a:r>
          </a:p>
          <a:p>
            <a:r>
              <a:rPr lang="fi-FI" dirty="0" err="1"/>
              <a:t>Livinglabbus</a:t>
            </a:r>
            <a:r>
              <a:rPr lang="fi-FI" dirty="0"/>
              <a:t> </a:t>
            </a:r>
            <a:r>
              <a:rPr lang="fi-FI" dirty="0" err="1" smtClean="0"/>
              <a:t>weather</a:t>
            </a:r>
            <a:r>
              <a:rPr lang="fi-FI" dirty="0" smtClean="0"/>
              <a:t> </a:t>
            </a:r>
            <a:r>
              <a:rPr lang="fi-FI" dirty="0" err="1" smtClean="0"/>
              <a:t>station</a:t>
            </a:r>
            <a:r>
              <a:rPr lang="fi-FI" dirty="0" smtClean="0"/>
              <a:t> &amp; </a:t>
            </a:r>
            <a:r>
              <a:rPr lang="fi-FI" dirty="0" err="1"/>
              <a:t>s</a:t>
            </a:r>
            <a:r>
              <a:rPr lang="fi-FI" dirty="0" err="1" smtClean="0"/>
              <a:t>kid</a:t>
            </a:r>
            <a:r>
              <a:rPr lang="fi-FI" dirty="0" smtClean="0"/>
              <a:t> data  </a:t>
            </a:r>
            <a:r>
              <a:rPr lang="fi-FI" dirty="0"/>
              <a:t>+ </a:t>
            </a:r>
          </a:p>
          <a:p>
            <a:r>
              <a:rPr lang="fi-FI" dirty="0">
                <a:hlinkClick r:id="rId3"/>
              </a:rPr>
              <a:t>https://keliapu.net/map/</a:t>
            </a:r>
            <a:r>
              <a:rPr lang="fi-FI" dirty="0"/>
              <a:t> / </a:t>
            </a:r>
            <a:r>
              <a:rPr lang="fi-FI" dirty="0">
                <a:hlinkClick r:id="rId4"/>
              </a:rPr>
              <a:t>https://keliapu.net/data/</a:t>
            </a:r>
            <a:r>
              <a:rPr lang="fi-FI" dirty="0"/>
              <a:t> </a:t>
            </a:r>
            <a:r>
              <a:rPr lang="fi-FI" dirty="0" smtClean="0"/>
              <a:t> (</a:t>
            </a:r>
            <a:r>
              <a:rPr lang="en-GB" dirty="0"/>
              <a:t>Devices G74, G73, F34, G97,  E39, G84, </a:t>
            </a:r>
            <a:r>
              <a:rPr lang="en-GB" dirty="0" smtClean="0"/>
              <a:t>F77)</a:t>
            </a:r>
            <a:endParaRPr lang="en-GB" dirty="0"/>
          </a:p>
          <a:p>
            <a:r>
              <a:rPr lang="fi-FI" dirty="0" smtClean="0"/>
              <a:t> +</a:t>
            </a:r>
            <a:endParaRPr lang="fi-FI" dirty="0"/>
          </a:p>
          <a:p>
            <a:r>
              <a:rPr lang="fi-FI" dirty="0" err="1" smtClean="0"/>
              <a:t>Trafic</a:t>
            </a:r>
            <a:r>
              <a:rPr lang="fi-FI" dirty="0" smtClean="0"/>
              <a:t> </a:t>
            </a:r>
            <a:r>
              <a:rPr lang="fi-FI" dirty="0" err="1" smtClean="0"/>
              <a:t>light</a:t>
            </a:r>
            <a:r>
              <a:rPr lang="fi-FI" dirty="0" smtClean="0"/>
              <a:t> </a:t>
            </a:r>
            <a:r>
              <a:rPr lang="fi-FI" dirty="0" err="1" smtClean="0"/>
              <a:t>camera</a:t>
            </a:r>
            <a:r>
              <a:rPr lang="fi-FI" dirty="0" smtClean="0"/>
              <a:t> data  </a:t>
            </a:r>
            <a:r>
              <a:rPr lang="fi-FI" dirty="0">
                <a:hlinkClick r:id="rId5"/>
              </a:rPr>
              <a:t>https://www.youtube.com/results?search_query=detection+and+removal+of+rain+from+videos</a:t>
            </a:r>
            <a:r>
              <a:rPr lang="fi-FI" dirty="0"/>
              <a:t> </a:t>
            </a:r>
          </a:p>
          <a:p>
            <a:r>
              <a:rPr lang="fi-FI" dirty="0" smtClean="0"/>
              <a:t>+ </a:t>
            </a:r>
          </a:p>
          <a:p>
            <a:r>
              <a:rPr lang="fi-FI" dirty="0">
                <a:hlinkClick r:id="rId6"/>
              </a:rPr>
              <a:t>http://</a:t>
            </a:r>
            <a:r>
              <a:rPr lang="fi-FI" dirty="0" smtClean="0">
                <a:hlinkClick r:id="rId6"/>
              </a:rPr>
              <a:t>www.raksakamera.fi/4346790/en/read/Kalasatama</a:t>
            </a:r>
            <a:r>
              <a:rPr lang="fi-FI" dirty="0" smtClean="0"/>
              <a:t>  </a:t>
            </a:r>
          </a:p>
          <a:p>
            <a:pPr lvl="1"/>
            <a:endParaRPr lang="fi-FI" dirty="0" smtClean="0"/>
          </a:p>
          <a:p>
            <a:pPr lvl="1"/>
            <a:endParaRPr lang="fi-FI" dirty="0" smtClean="0"/>
          </a:p>
          <a:p>
            <a:pPr lvl="1"/>
            <a:endParaRPr lang="fi-FI" dirty="0" smtClean="0"/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39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27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</p:spPr>
        <p:txBody>
          <a:bodyPr/>
          <a:lstStyle/>
          <a:p>
            <a:r>
              <a:rPr lang="fi-FI" dirty="0" smtClean="0"/>
              <a:t>Micro </a:t>
            </a:r>
            <a:r>
              <a:rPr lang="fi-FI" dirty="0" err="1" smtClean="0"/>
              <a:t>Climate</a:t>
            </a:r>
            <a:r>
              <a:rPr lang="fi-FI" dirty="0" smtClean="0"/>
              <a:t> </a:t>
            </a:r>
            <a:r>
              <a:rPr lang="fi-FI" dirty="0" err="1" smtClean="0"/>
              <a:t>detection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isällön paikkamerkki 1"/>
          <p:cNvSpPr>
            <a:spLocks noGrp="1"/>
          </p:cNvSpPr>
          <p:nvPr>
            <p:ph idx="1"/>
          </p:nvPr>
        </p:nvSpPr>
        <p:spPr>
          <a:xfrm>
            <a:off x="366898" y="1440090"/>
            <a:ext cx="8525582" cy="3645094"/>
          </a:xfrm>
        </p:spPr>
        <p:txBody>
          <a:bodyPr/>
          <a:lstStyle/>
          <a:p>
            <a:r>
              <a:rPr lang="fi-FI" dirty="0" smtClean="0"/>
              <a:t>Data </a:t>
            </a:r>
            <a:r>
              <a:rPr lang="fi-FI" dirty="0" err="1" smtClean="0"/>
              <a:t>estimation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effect</a:t>
            </a:r>
            <a:r>
              <a:rPr lang="fi-FI" dirty="0" smtClean="0"/>
              <a:t> of </a:t>
            </a:r>
            <a:r>
              <a:rPr lang="fi-FI" dirty="0" err="1" smtClean="0"/>
              <a:t>microclimate</a:t>
            </a:r>
            <a:r>
              <a:rPr lang="fi-FI" dirty="0" smtClean="0"/>
              <a:t> into </a:t>
            </a:r>
            <a:r>
              <a:rPr lang="fi-FI" dirty="0" err="1" smtClean="0"/>
              <a:t>how</a:t>
            </a:r>
            <a:r>
              <a:rPr lang="fi-FI" dirty="0" smtClean="0"/>
              <a:t> </a:t>
            </a:r>
            <a:r>
              <a:rPr lang="fi-FI" dirty="0" err="1" smtClean="0"/>
              <a:t>much</a:t>
            </a:r>
            <a:r>
              <a:rPr lang="fi-FI" dirty="0" smtClean="0"/>
              <a:t> </a:t>
            </a:r>
            <a:r>
              <a:rPr lang="fi-FI" dirty="0" err="1" smtClean="0"/>
              <a:t>excess</a:t>
            </a:r>
            <a:r>
              <a:rPr lang="fi-FI" dirty="0" smtClean="0"/>
              <a:t> </a:t>
            </a:r>
            <a:r>
              <a:rPr lang="fi-FI" dirty="0" err="1" smtClean="0"/>
              <a:t>sand</a:t>
            </a:r>
            <a:r>
              <a:rPr lang="fi-FI" dirty="0" smtClean="0"/>
              <a:t> is </a:t>
            </a:r>
            <a:r>
              <a:rPr lang="fi-FI" dirty="0" err="1" smtClean="0"/>
              <a:t>used</a:t>
            </a:r>
            <a:endParaRPr lang="fi-FI" dirty="0" smtClean="0"/>
          </a:p>
          <a:p>
            <a:pPr lvl="1"/>
            <a:r>
              <a:rPr lang="fi-FI" dirty="0" err="1"/>
              <a:t>multiplier</a:t>
            </a:r>
            <a:r>
              <a:rPr lang="fi-FI" dirty="0"/>
              <a:t> </a:t>
            </a:r>
            <a:r>
              <a:rPr lang="fi-FI" dirty="0" err="1" smtClean="0"/>
              <a:t>impact</a:t>
            </a:r>
            <a:r>
              <a:rPr lang="fi-FI" dirty="0" smtClean="0"/>
              <a:t> into </a:t>
            </a:r>
            <a:r>
              <a:rPr lang="fi-FI" dirty="0" err="1" smtClean="0"/>
              <a:t>sand</a:t>
            </a:r>
            <a:r>
              <a:rPr lang="fi-FI" dirty="0" smtClean="0"/>
              <a:t> </a:t>
            </a:r>
            <a:r>
              <a:rPr lang="fi-FI" dirty="0" err="1" smtClean="0"/>
              <a:t>removal</a:t>
            </a:r>
            <a:endParaRPr lang="fi-FI" dirty="0" smtClean="0"/>
          </a:p>
          <a:p>
            <a:pPr lvl="1"/>
            <a:r>
              <a:rPr lang="fi-FI" dirty="0" err="1" smtClean="0"/>
              <a:t>Savings</a:t>
            </a:r>
            <a:r>
              <a:rPr lang="fi-FI" dirty="0" smtClean="0"/>
              <a:t> in </a:t>
            </a:r>
            <a:r>
              <a:rPr lang="fi-FI" dirty="0" err="1" smtClean="0"/>
              <a:t>sand</a:t>
            </a:r>
            <a:r>
              <a:rPr lang="fi-FI" dirty="0" smtClean="0"/>
              <a:t> </a:t>
            </a:r>
            <a:r>
              <a:rPr lang="fi-FI" dirty="0" err="1" smtClean="0"/>
              <a:t>use</a:t>
            </a:r>
            <a:endParaRPr lang="fi-FI" dirty="0" smtClean="0"/>
          </a:p>
          <a:p>
            <a:pPr lvl="1"/>
            <a:r>
              <a:rPr lang="en-GB" dirty="0"/>
              <a:t>tie.digitraffic.fi </a:t>
            </a:r>
            <a:r>
              <a:rPr lang="en-GB" dirty="0" smtClean="0"/>
              <a:t>	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www.trafi.fi/filebank/a/1485324627/f9736cd29bd5973c189702d9b496f1ff/23906-Kaikki_Liikennelabragoesavoindata.pdf</a:t>
            </a:r>
            <a:endParaRPr lang="en-GB" dirty="0" smtClean="0"/>
          </a:p>
          <a:p>
            <a:pPr lvl="1"/>
            <a:r>
              <a:rPr lang="fi-FI" dirty="0" smtClean="0">
                <a:hlinkClick r:id="rId4"/>
              </a:rPr>
              <a:t>https</a:t>
            </a:r>
            <a:r>
              <a:rPr lang="fi-FI" dirty="0">
                <a:hlinkClick r:id="rId4"/>
              </a:rPr>
              <a:t>://keliapu.net/data</a:t>
            </a:r>
            <a:r>
              <a:rPr lang="fi-FI" dirty="0" smtClean="0">
                <a:hlinkClick r:id="rId4"/>
              </a:rPr>
              <a:t>/</a:t>
            </a:r>
            <a:r>
              <a:rPr lang="fi-FI" dirty="0" smtClean="0"/>
              <a:t> </a:t>
            </a:r>
          </a:p>
          <a:p>
            <a:pPr marL="914400" lvl="2" indent="0">
              <a:buNone/>
            </a:pPr>
            <a:endParaRPr lang="fi-FI" dirty="0" smtClean="0"/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56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28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</p:spPr>
        <p:txBody>
          <a:bodyPr/>
          <a:lstStyle/>
          <a:p>
            <a:r>
              <a:rPr lang="fi-FI" dirty="0" smtClean="0"/>
              <a:t>Sand </a:t>
            </a:r>
            <a:r>
              <a:rPr lang="fi-FI" dirty="0" err="1" smtClean="0"/>
              <a:t>removal</a:t>
            </a:r>
            <a:endParaRPr lang="en-GB" dirty="0"/>
          </a:p>
        </p:txBody>
      </p:sp>
      <p:pic>
        <p:nvPicPr>
          <p:cNvPr id="13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isällön paikkamerkki 1"/>
          <p:cNvSpPr>
            <a:spLocks noGrp="1"/>
          </p:cNvSpPr>
          <p:nvPr>
            <p:ph idx="1"/>
          </p:nvPr>
        </p:nvSpPr>
        <p:spPr>
          <a:xfrm>
            <a:off x="366898" y="1440090"/>
            <a:ext cx="8525582" cy="3645094"/>
          </a:xfrm>
        </p:spPr>
        <p:txBody>
          <a:bodyPr/>
          <a:lstStyle/>
          <a:p>
            <a:r>
              <a:rPr lang="fi-FI" dirty="0" err="1" smtClean="0"/>
              <a:t>Coding</a:t>
            </a:r>
            <a:r>
              <a:rPr lang="fi-FI" dirty="0" smtClean="0"/>
              <a:t> ”ALARM” / </a:t>
            </a:r>
            <a:r>
              <a:rPr lang="fi-FI" dirty="0" err="1" smtClean="0"/>
              <a:t>over</a:t>
            </a:r>
            <a:r>
              <a:rPr lang="fi-FI" dirty="0" smtClean="0"/>
              <a:t> </a:t>
            </a:r>
            <a:r>
              <a:rPr lang="fi-FI" dirty="0" err="1" smtClean="0"/>
              <a:t>ride</a:t>
            </a:r>
            <a:r>
              <a:rPr lang="fi-FI" dirty="0" smtClean="0"/>
              <a:t> //</a:t>
            </a:r>
            <a:r>
              <a:rPr lang="fi-FI" dirty="0" err="1" smtClean="0"/>
              <a:t>denial</a:t>
            </a:r>
            <a:r>
              <a:rPr lang="fi-FI" dirty="0" smtClean="0"/>
              <a:t> of </a:t>
            </a:r>
            <a:r>
              <a:rPr lang="fi-FI" dirty="0" err="1" smtClean="0"/>
              <a:t>parking</a:t>
            </a:r>
            <a:r>
              <a:rPr lang="fi-FI" dirty="0" smtClean="0"/>
              <a:t> </a:t>
            </a:r>
            <a:r>
              <a:rPr lang="fi-FI" dirty="0" err="1" smtClean="0"/>
              <a:t>when</a:t>
            </a:r>
            <a:r>
              <a:rPr lang="fi-FI" dirty="0" smtClean="0"/>
              <a:t> </a:t>
            </a:r>
            <a:r>
              <a:rPr lang="fi-FI" dirty="0" err="1" smtClean="0"/>
              <a:t>sand</a:t>
            </a:r>
            <a:r>
              <a:rPr lang="fi-FI" dirty="0" smtClean="0"/>
              <a:t> </a:t>
            </a:r>
            <a:r>
              <a:rPr lang="fi-FI" dirty="0" err="1" smtClean="0"/>
              <a:t>removal</a:t>
            </a:r>
            <a:r>
              <a:rPr lang="fi-FI" dirty="0" smtClean="0"/>
              <a:t> / </a:t>
            </a:r>
            <a:r>
              <a:rPr lang="fi-FI" dirty="0" err="1" smtClean="0"/>
              <a:t>street</a:t>
            </a:r>
            <a:r>
              <a:rPr lang="fi-FI" dirty="0" smtClean="0"/>
              <a:t> </a:t>
            </a:r>
            <a:r>
              <a:rPr lang="fi-FI" dirty="0" err="1" smtClean="0"/>
              <a:t>cleaning</a:t>
            </a:r>
            <a:endParaRPr lang="fi-FI" dirty="0"/>
          </a:p>
          <a:p>
            <a:pPr lvl="1"/>
            <a:r>
              <a:rPr lang="fi-FI" dirty="0" err="1" smtClean="0"/>
              <a:t>Parking</a:t>
            </a:r>
            <a:r>
              <a:rPr lang="fi-FI" dirty="0" smtClean="0"/>
              <a:t> </a:t>
            </a:r>
            <a:r>
              <a:rPr lang="fi-FI" dirty="0" err="1" smtClean="0"/>
              <a:t>app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</a:t>
            </a:r>
            <a:r>
              <a:rPr lang="fi-FI" dirty="0" err="1" smtClean="0"/>
              <a:t>geo</a:t>
            </a:r>
            <a:r>
              <a:rPr lang="fi-FI" dirty="0" smtClean="0"/>
              <a:t> </a:t>
            </a:r>
            <a:r>
              <a:rPr lang="fi-FI" dirty="0" err="1" smtClean="0"/>
              <a:t>reference</a:t>
            </a:r>
            <a:r>
              <a:rPr lang="fi-FI" dirty="0" smtClean="0"/>
              <a:t> </a:t>
            </a:r>
            <a:r>
              <a:rPr lang="fi-FI" dirty="0" err="1" smtClean="0"/>
              <a:t>with</a:t>
            </a:r>
            <a:r>
              <a:rPr lang="fi-FI" dirty="0" smtClean="0"/>
              <a:t> ”puhdistussuunnitelma”</a:t>
            </a:r>
          </a:p>
          <a:p>
            <a:pPr lvl="1"/>
            <a:endParaRPr lang="fi-FI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801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Trashbin</a:t>
            </a:r>
            <a:r>
              <a:rPr lang="fi-FI" dirty="0" smtClean="0"/>
              <a:t> </a:t>
            </a:r>
            <a:r>
              <a:rPr lang="fi-FI" dirty="0" err="1" smtClean="0"/>
              <a:t>route</a:t>
            </a:r>
            <a:r>
              <a:rPr lang="fi-FI" dirty="0" smtClean="0"/>
              <a:t> </a:t>
            </a:r>
            <a:r>
              <a:rPr lang="fi-FI" dirty="0" err="1" smtClean="0"/>
              <a:t>optimisations</a:t>
            </a:r>
            <a:r>
              <a:rPr lang="fi-FI" dirty="0" smtClean="0"/>
              <a:t>	</a:t>
            </a:r>
            <a:endParaRPr lang="en-GB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Further</a:t>
            </a:r>
            <a:r>
              <a:rPr lang="fi-FI" dirty="0" smtClean="0"/>
              <a:t> </a:t>
            </a:r>
            <a:r>
              <a:rPr lang="fi-FI" dirty="0" err="1" smtClean="0"/>
              <a:t>exploiting</a:t>
            </a:r>
            <a:r>
              <a:rPr lang="fi-FI" dirty="0" smtClean="0"/>
              <a:t> </a:t>
            </a:r>
            <a:r>
              <a:rPr lang="fi-FI" dirty="0" err="1" smtClean="0"/>
              <a:t>BigBelly</a:t>
            </a:r>
            <a:r>
              <a:rPr lang="fi-FI" dirty="0" smtClean="0"/>
              <a:t> data for </a:t>
            </a:r>
            <a:r>
              <a:rPr lang="fi-FI" dirty="0" err="1" smtClean="0"/>
              <a:t>trashbin</a:t>
            </a:r>
            <a:r>
              <a:rPr lang="fi-FI" dirty="0" smtClean="0"/>
              <a:t> </a:t>
            </a:r>
            <a:r>
              <a:rPr lang="fi-FI" dirty="0" err="1" smtClean="0"/>
              <a:t>emptying</a:t>
            </a:r>
            <a:r>
              <a:rPr lang="fi-FI" dirty="0" smtClean="0"/>
              <a:t> </a:t>
            </a:r>
            <a:r>
              <a:rPr lang="fi-FI" dirty="0" err="1" smtClean="0"/>
              <a:t>routes</a:t>
            </a:r>
            <a:endParaRPr lang="fi-FI" dirty="0" smtClean="0"/>
          </a:p>
          <a:p>
            <a:pPr lvl="1"/>
            <a:r>
              <a:rPr lang="fi-FI" dirty="0" err="1" smtClean="0"/>
              <a:t>While</a:t>
            </a:r>
            <a:r>
              <a:rPr lang="fi-FI" dirty="0" smtClean="0"/>
              <a:t> on </a:t>
            </a:r>
            <a:r>
              <a:rPr lang="fi-FI" dirty="0" err="1" smtClean="0"/>
              <a:t>way</a:t>
            </a:r>
            <a:r>
              <a:rPr lang="fi-FI" dirty="0" smtClean="0"/>
              <a:t> to </a:t>
            </a:r>
            <a:r>
              <a:rPr lang="fi-FI" dirty="0" err="1" smtClean="0"/>
              <a:t>empty</a:t>
            </a:r>
            <a:r>
              <a:rPr lang="fi-FI" dirty="0" smtClean="0"/>
              <a:t> </a:t>
            </a:r>
            <a:r>
              <a:rPr lang="fi-FI" dirty="0" err="1" smtClean="0"/>
              <a:t>full</a:t>
            </a:r>
            <a:r>
              <a:rPr lang="fi-FI" dirty="0" smtClean="0"/>
              <a:t> bin </a:t>
            </a:r>
            <a:r>
              <a:rPr lang="fi-FI" dirty="0" err="1" smtClean="0"/>
              <a:t>emptying</a:t>
            </a:r>
            <a:r>
              <a:rPr lang="fi-FI" dirty="0" smtClean="0"/>
              <a:t> </a:t>
            </a:r>
            <a:r>
              <a:rPr lang="fi-FI" dirty="0" err="1" smtClean="0"/>
              <a:t>half</a:t>
            </a:r>
            <a:r>
              <a:rPr lang="fi-FI" dirty="0" smtClean="0"/>
              <a:t> </a:t>
            </a:r>
            <a:r>
              <a:rPr lang="fi-FI" dirty="0" err="1" smtClean="0"/>
              <a:t>full</a:t>
            </a:r>
            <a:r>
              <a:rPr lang="fi-FI" dirty="0" smtClean="0"/>
              <a:t> </a:t>
            </a:r>
            <a:r>
              <a:rPr lang="fi-FI" dirty="0" err="1" smtClean="0"/>
              <a:t>bins</a:t>
            </a:r>
            <a:r>
              <a:rPr lang="fi-FI" dirty="0" smtClean="0"/>
              <a:t>?</a:t>
            </a:r>
          </a:p>
          <a:p>
            <a:pPr lvl="1"/>
            <a:endParaRPr lang="fi-FI" dirty="0"/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kartta.hsy.fi</a:t>
            </a:r>
            <a:r>
              <a:rPr lang="en-GB" dirty="0" smtClean="0"/>
              <a:t> </a:t>
            </a:r>
            <a:r>
              <a:rPr lang="en-GB" dirty="0" err="1" smtClean="0"/>
              <a:t>vesipostit</a:t>
            </a:r>
            <a:endParaRPr lang="en-GB" dirty="0" smtClean="0"/>
          </a:p>
          <a:p>
            <a:pPr lvl="1"/>
            <a:endParaRPr lang="fi-FI" dirty="0" smtClean="0"/>
          </a:p>
          <a:p>
            <a:pPr lvl="1"/>
            <a:r>
              <a:rPr lang="fi-FI" dirty="0" err="1" smtClean="0"/>
              <a:t>Vionice</a:t>
            </a:r>
            <a:endParaRPr lang="fi-FI" dirty="0"/>
          </a:p>
          <a:p>
            <a:pPr lvl="1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www.youtube.com/channel/UCzDyqS8MRzjyKkLWHj4r64A</a:t>
            </a:r>
            <a:r>
              <a:rPr lang="en-GB" dirty="0" smtClean="0"/>
              <a:t> </a:t>
            </a:r>
          </a:p>
          <a:p>
            <a:pPr lvl="1"/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www.youtube.com/watch?v=Y03SPdNdRP4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29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1021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 smtClean="0"/>
              <a:t>6Aika-strategy </a:t>
            </a:r>
            <a:r>
              <a:rPr lang="fi-FI" dirty="0"/>
              <a:t>2014-2020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10" name="Shape 203"/>
          <p:cNvSpPr txBox="1">
            <a:spLocks noGrp="1"/>
          </p:cNvSpPr>
          <p:nvPr>
            <p:ph idx="1"/>
          </p:nvPr>
        </p:nvSpPr>
        <p:spPr>
          <a:xfrm>
            <a:off x="366898" y="995064"/>
            <a:ext cx="4277110" cy="4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600" dirty="0" err="1" smtClean="0"/>
              <a:t>Six</a:t>
            </a:r>
            <a:r>
              <a:rPr lang="fi-FI" sz="2600" dirty="0" smtClean="0"/>
              <a:t> </a:t>
            </a:r>
            <a:r>
              <a:rPr lang="fi-FI" sz="2600" dirty="0" err="1" smtClean="0"/>
              <a:t>cities</a:t>
            </a:r>
            <a:r>
              <a:rPr lang="fi-FI" sz="2600" dirty="0" smtClean="0"/>
              <a:t>: </a:t>
            </a:r>
            <a:r>
              <a:rPr lang="fi-FI" sz="2600" dirty="0"/>
              <a:t>Helsinki, Espoo, Tampere, Vantaa, Oulu ja Turku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600" dirty="0" err="1" smtClean="0"/>
              <a:t>With</a:t>
            </a:r>
            <a:r>
              <a:rPr lang="fi-FI" sz="2600" dirty="0"/>
              <a:t> </a:t>
            </a:r>
            <a:r>
              <a:rPr lang="fi-FI" sz="2600" dirty="0" err="1" smtClean="0"/>
              <a:t>cooperation</a:t>
            </a:r>
            <a:r>
              <a:rPr lang="fi-FI" sz="2600" dirty="0" smtClean="0"/>
              <a:t> </a:t>
            </a:r>
            <a:r>
              <a:rPr lang="fi-FI" sz="2600" dirty="0" err="1" smtClean="0"/>
              <a:t>more</a:t>
            </a:r>
            <a:r>
              <a:rPr lang="fi-FI" sz="2600" dirty="0"/>
              <a:t> </a:t>
            </a:r>
            <a:r>
              <a:rPr lang="fi-FI" sz="2600" dirty="0" err="1" smtClean="0"/>
              <a:t>efficient</a:t>
            </a:r>
            <a:r>
              <a:rPr lang="fi-FI" sz="2600" dirty="0" smtClean="0"/>
              <a:t> and </a:t>
            </a:r>
            <a:r>
              <a:rPr lang="fi-FI" sz="2600" dirty="0" err="1" smtClean="0"/>
              <a:t>smarter</a:t>
            </a:r>
            <a:r>
              <a:rPr lang="fi-FI" sz="2600" dirty="0" smtClean="0"/>
              <a:t> </a:t>
            </a:r>
            <a:r>
              <a:rPr lang="fi-FI" sz="2600" dirty="0" err="1" smtClean="0"/>
              <a:t>cities</a:t>
            </a:r>
            <a:endParaRPr lang="fi-FI" sz="2600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200" dirty="0" err="1" smtClean="0"/>
              <a:t>Enhancing</a:t>
            </a:r>
            <a:r>
              <a:rPr lang="fi-FI" sz="2200" dirty="0" smtClean="0"/>
              <a:t> </a:t>
            </a:r>
            <a:r>
              <a:rPr lang="fi-FI" sz="2200" dirty="0" err="1" smtClean="0"/>
              <a:t>national</a:t>
            </a:r>
            <a:r>
              <a:rPr lang="fi-FI" sz="2200" dirty="0"/>
              <a:t> </a:t>
            </a:r>
            <a:r>
              <a:rPr lang="fi-FI" sz="2200" dirty="0" err="1" smtClean="0"/>
              <a:t>competitiveness</a:t>
            </a:r>
            <a:endParaRPr lang="fi-FI" sz="2200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200" dirty="0" err="1" smtClean="0"/>
              <a:t>Forging</a:t>
            </a:r>
            <a:r>
              <a:rPr lang="fi-FI" sz="2200" dirty="0" smtClean="0"/>
              <a:t> </a:t>
            </a:r>
            <a:r>
              <a:rPr lang="fi-FI" sz="2200" dirty="0" err="1" smtClean="0"/>
              <a:t>new</a:t>
            </a:r>
            <a:r>
              <a:rPr lang="fi-FI" sz="2200" dirty="0" smtClean="0"/>
              <a:t> </a:t>
            </a:r>
            <a:r>
              <a:rPr lang="fi-FI" sz="2200" dirty="0" err="1" smtClean="0"/>
              <a:t>knowhow</a:t>
            </a:r>
            <a:r>
              <a:rPr lang="fi-FI" sz="2200" dirty="0" smtClean="0"/>
              <a:t>, </a:t>
            </a:r>
            <a:r>
              <a:rPr lang="fi-FI" sz="2200" dirty="0" err="1" smtClean="0"/>
              <a:t>businesses</a:t>
            </a:r>
            <a:r>
              <a:rPr lang="fi-FI" sz="2200" dirty="0" smtClean="0"/>
              <a:t> and </a:t>
            </a:r>
            <a:r>
              <a:rPr lang="fi-FI" sz="2200" dirty="0" err="1" smtClean="0"/>
              <a:t>employment</a:t>
            </a:r>
            <a:endParaRPr lang="fi-FI" sz="2200" dirty="0" smtClean="0"/>
          </a:p>
          <a:p>
            <a:pPr lvl="1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200" dirty="0" err="1" smtClean="0"/>
              <a:t>Utilising</a:t>
            </a:r>
            <a:r>
              <a:rPr lang="fi-FI" sz="2200" dirty="0" smtClean="0"/>
              <a:t> </a:t>
            </a:r>
            <a:r>
              <a:rPr lang="fi-FI" sz="2200" dirty="0" err="1" smtClean="0"/>
              <a:t>cities</a:t>
            </a:r>
            <a:r>
              <a:rPr lang="fi-FI" sz="2200" dirty="0" smtClean="0"/>
              <a:t> as </a:t>
            </a:r>
            <a:r>
              <a:rPr lang="fi-FI" sz="2200" dirty="0" err="1" smtClean="0"/>
              <a:t>development</a:t>
            </a:r>
            <a:r>
              <a:rPr lang="fi-FI" sz="2200" dirty="0" smtClean="0"/>
              <a:t> </a:t>
            </a:r>
            <a:r>
              <a:rPr lang="fi-FI" sz="2200" dirty="0" err="1" smtClean="0"/>
              <a:t>platform</a:t>
            </a:r>
            <a:endParaRPr sz="2400" dirty="0"/>
          </a:p>
          <a:p>
            <a:pPr marL="342900" marR="0" lvl="0" indent="-342900" algn="l" rtl="0">
              <a:lnSpc>
                <a:spcPct val="107142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204" descr="Suomi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936" y="1124744"/>
            <a:ext cx="4409700" cy="36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87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 smtClean="0">
                <a:solidFill>
                  <a:srgbClr val="FF0000"/>
                </a:solidFill>
              </a:rPr>
              <a:t>Slip</a:t>
            </a:r>
            <a:r>
              <a:rPr lang="en-GB" sz="1200" dirty="0">
                <a:solidFill>
                  <a:srgbClr val="FF0000"/>
                </a:solidFill>
              </a:rPr>
              <a:t>, Geographic Information </a:t>
            </a:r>
            <a:r>
              <a:rPr lang="en-GB" sz="1200" dirty="0" smtClean="0">
                <a:solidFill>
                  <a:srgbClr val="FF0000"/>
                </a:solidFill>
              </a:rPr>
              <a:t>System data</a:t>
            </a:r>
            <a:endParaRPr lang="fi-FI" sz="1200" dirty="0" smtClean="0">
              <a:solidFill>
                <a:srgbClr val="FF0000"/>
              </a:solidFill>
            </a:endParaRPr>
          </a:p>
          <a:p>
            <a:r>
              <a:rPr lang="fi-FI" sz="1200" dirty="0"/>
              <a:t> </a:t>
            </a:r>
            <a:endParaRPr lang="en-GB" sz="1200" dirty="0"/>
          </a:p>
          <a:p>
            <a:r>
              <a:rPr lang="fi-FI" sz="1200" dirty="0"/>
              <a:t> </a:t>
            </a:r>
            <a:endParaRPr lang="en-GB" sz="1200" dirty="0"/>
          </a:p>
          <a:p>
            <a:r>
              <a:rPr lang="fi-FI" sz="1200" b="1" dirty="0" err="1" smtClean="0"/>
              <a:t>Detection</a:t>
            </a:r>
            <a:r>
              <a:rPr lang="fi-FI" sz="1200" b="1" dirty="0" smtClean="0"/>
              <a:t> of </a:t>
            </a:r>
            <a:r>
              <a:rPr lang="fi-FI" sz="1200" b="1" dirty="0" err="1" smtClean="0"/>
              <a:t>incorrect</a:t>
            </a:r>
            <a:r>
              <a:rPr lang="fi-FI" sz="1200" b="1" dirty="0" smtClean="0"/>
              <a:t> </a:t>
            </a:r>
            <a:r>
              <a:rPr lang="fi-FI" sz="1200" b="1" dirty="0" err="1" smtClean="0"/>
              <a:t>parking</a:t>
            </a:r>
            <a:r>
              <a:rPr lang="fi-FI" sz="1200" b="1" dirty="0" smtClean="0"/>
              <a:t> </a:t>
            </a:r>
            <a:r>
              <a:rPr lang="fi-FI" sz="1200" b="1" dirty="0" err="1" smtClean="0"/>
              <a:t>by</a:t>
            </a:r>
            <a:r>
              <a:rPr lang="fi-FI" sz="1200" b="1" dirty="0" smtClean="0"/>
              <a:t> mobile </a:t>
            </a:r>
            <a:r>
              <a:rPr lang="fi-FI" sz="1200" b="1" dirty="0" err="1" smtClean="0"/>
              <a:t>camera</a:t>
            </a:r>
            <a:r>
              <a:rPr lang="fi-FI" sz="1200" b="1" dirty="0" smtClean="0"/>
              <a:t>:</a:t>
            </a:r>
            <a:endParaRPr lang="en-GB" sz="1200" b="1" dirty="0"/>
          </a:p>
          <a:p>
            <a:r>
              <a:rPr lang="fi-FI" sz="1200" u="sng" dirty="0">
                <a:hlinkClick r:id="rId2"/>
              </a:rPr>
              <a:t>https://www.youtube.com/watch?time_continue=1&amp;v=qGatszwh4u0</a:t>
            </a:r>
            <a:r>
              <a:rPr lang="fi-FI" sz="1200" dirty="0"/>
              <a:t> </a:t>
            </a:r>
            <a:r>
              <a:rPr lang="fi-FI" sz="1200" dirty="0" smtClean="0"/>
              <a:t>(</a:t>
            </a:r>
            <a:r>
              <a:rPr lang="fi-FI" sz="1200" dirty="0" err="1" smtClean="0"/>
              <a:t>Section</a:t>
            </a:r>
            <a:r>
              <a:rPr lang="fi-FI" sz="1200" dirty="0" smtClean="0"/>
              <a:t> 1.10)</a:t>
            </a:r>
            <a:endParaRPr lang="en-GB" sz="1200" dirty="0"/>
          </a:p>
          <a:p>
            <a:r>
              <a:rPr lang="fi-FI" sz="1200" dirty="0"/>
              <a:t> </a:t>
            </a:r>
            <a:r>
              <a:rPr lang="fi-FI" sz="1200" dirty="0" smtClean="0"/>
              <a:t>Product </a:t>
            </a:r>
            <a:r>
              <a:rPr lang="fi-FI" sz="1200" dirty="0" err="1" smtClean="0"/>
              <a:t>from</a:t>
            </a:r>
            <a:r>
              <a:rPr lang="fi-FI" sz="1200" dirty="0" smtClean="0"/>
              <a:t>:</a:t>
            </a:r>
            <a:endParaRPr lang="en-GB" sz="1200" dirty="0"/>
          </a:p>
          <a:p>
            <a:pPr lvl="0"/>
            <a:r>
              <a:rPr lang="fi-FI" sz="1200" dirty="0"/>
              <a:t>Tilattu tästä putiikista Essi Pihlajamäki | Vincit, </a:t>
            </a:r>
            <a:r>
              <a:rPr lang="fi-FI" sz="1200" dirty="0" err="1"/>
              <a:t>Passionate</a:t>
            </a:r>
            <a:r>
              <a:rPr lang="fi-FI" sz="1200" dirty="0"/>
              <a:t> Product </a:t>
            </a:r>
            <a:r>
              <a:rPr lang="fi-FI" sz="1200" dirty="0" err="1"/>
              <a:t>Manager</a:t>
            </a:r>
            <a:endParaRPr lang="en-GB" sz="1200" dirty="0"/>
          </a:p>
          <a:p>
            <a:r>
              <a:rPr lang="en-US" sz="1200" u="sng" dirty="0">
                <a:hlinkClick r:id="rId3"/>
              </a:rPr>
              <a:t>essi.pihlajamaki@vincit.fi</a:t>
            </a:r>
            <a:r>
              <a:rPr lang="en-US" sz="1200" dirty="0"/>
              <a:t> | +358 50 535 9680</a:t>
            </a:r>
            <a:endParaRPr lang="en-GB" sz="1200" dirty="0"/>
          </a:p>
          <a:p>
            <a:r>
              <a:rPr lang="en-US" sz="1200" u="sng" dirty="0">
                <a:hlinkClick r:id="rId4"/>
              </a:rPr>
              <a:t>www.intoparking.com</a:t>
            </a:r>
            <a:endParaRPr lang="en-GB" sz="1200" dirty="0"/>
          </a:p>
          <a:p>
            <a:r>
              <a:rPr lang="en-US" sz="1200" u="sng" dirty="0">
                <a:hlinkClick r:id="rId5"/>
              </a:rPr>
              <a:t>www.vincit.fi</a:t>
            </a:r>
            <a:r>
              <a:rPr lang="en-US" sz="1200" dirty="0"/>
              <a:t> </a:t>
            </a:r>
            <a:endParaRPr lang="en-GB" sz="1200" dirty="0"/>
          </a:p>
          <a:p>
            <a:r>
              <a:rPr lang="fi-FI" sz="1200" u="sng" dirty="0">
                <a:hlinkClick r:id="rId6"/>
              </a:rPr>
              <a:t>https://www.trafi.fi/filebank/a/1485324627/f9736cd29bd5973c189702d9b496f1ff/23906-Kaikki_Liikennelabragoesavoindata.pdf</a:t>
            </a:r>
            <a:r>
              <a:rPr lang="fi-FI" sz="1200" dirty="0"/>
              <a:t>  </a:t>
            </a:r>
            <a:r>
              <a:rPr lang="fi-FI" sz="1200" dirty="0" smtClean="0"/>
              <a:t>TRAFI open data “”</a:t>
            </a:r>
            <a:r>
              <a:rPr lang="fi-FI" sz="1200" dirty="0"/>
              <a:t>Hannu </a:t>
            </a:r>
            <a:r>
              <a:rPr lang="fi-FI" sz="1200" dirty="0" err="1"/>
              <a:t>Parkkisenniemi</a:t>
            </a:r>
            <a:r>
              <a:rPr lang="fi-FI" sz="1200" dirty="0"/>
              <a:t>”” </a:t>
            </a:r>
            <a:r>
              <a:rPr lang="fi-FI" sz="1200" dirty="0" err="1" smtClean="0"/>
              <a:t>presentation</a:t>
            </a:r>
            <a:r>
              <a:rPr lang="fi-FI" sz="1200" dirty="0" smtClean="0"/>
              <a:t>.</a:t>
            </a:r>
            <a:endParaRPr lang="en-GB" sz="1200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655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GreenZone</a:t>
            </a:r>
            <a:r>
              <a:rPr lang="fi-FI" dirty="0" smtClean="0"/>
              <a:t> (</a:t>
            </a:r>
            <a:r>
              <a:rPr lang="fi-FI" dirty="0" err="1" smtClean="0"/>
              <a:t>lawn</a:t>
            </a:r>
            <a:r>
              <a:rPr lang="fi-FI" dirty="0" smtClean="0"/>
              <a:t>) data </a:t>
            </a:r>
            <a:r>
              <a:rPr lang="fi-FI" dirty="0" err="1" smtClean="0"/>
              <a:t>analyis</a:t>
            </a:r>
            <a:r>
              <a:rPr lang="fi-FI" dirty="0" smtClean="0"/>
              <a:t>	</a:t>
            </a:r>
            <a:endParaRPr lang="en-GB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GeoFencing</a:t>
            </a:r>
            <a:r>
              <a:rPr lang="fi-FI" dirty="0" smtClean="0"/>
              <a:t> </a:t>
            </a:r>
            <a:r>
              <a:rPr lang="fi-FI" dirty="0" err="1" smtClean="0"/>
              <a:t>Zoned</a:t>
            </a:r>
            <a:r>
              <a:rPr lang="fi-FI" dirty="0" smtClean="0"/>
              <a:t> </a:t>
            </a:r>
            <a:r>
              <a:rPr lang="fi-FI" dirty="0" err="1" smtClean="0"/>
              <a:t>green</a:t>
            </a:r>
            <a:r>
              <a:rPr lang="fi-FI" dirty="0" smtClean="0"/>
              <a:t> </a:t>
            </a:r>
            <a:r>
              <a:rPr lang="fi-FI" dirty="0" err="1" smtClean="0"/>
              <a:t>areas</a:t>
            </a:r>
            <a:endParaRPr lang="fi-FI" dirty="0" smtClean="0"/>
          </a:p>
          <a:p>
            <a:pPr lvl="1"/>
            <a:r>
              <a:rPr lang="en-GB" dirty="0">
                <a:hlinkClick r:id="rId2"/>
              </a:rPr>
              <a:t>https://kartta.hel.fi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1"/>
            <a:r>
              <a:rPr lang="en-GB" u="sng" dirty="0">
                <a:hlinkClick r:id="rId3"/>
              </a:rPr>
              <a:t>Monitoring of grass cutting with Sentinel-1</a:t>
            </a:r>
            <a:endParaRPr lang="en-GB" dirty="0"/>
          </a:p>
          <a:p>
            <a:pPr lvl="1"/>
            <a:r>
              <a:rPr lang="en-GB" u="sng" dirty="0"/>
              <a:t>Grassland Height Assessment by Satellite Images </a:t>
            </a:r>
          </a:p>
          <a:p>
            <a:pPr lvl="1"/>
            <a:endParaRPr lang="en-GB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071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/>
              <a:t>Data case </a:t>
            </a:r>
            <a:r>
              <a:rPr lang="fi-FI" dirty="0" err="1" smtClean="0"/>
              <a:t>examples</a:t>
            </a:r>
            <a:r>
              <a:rPr lang="fi-FI" dirty="0" smtClean="0"/>
              <a:t> </a:t>
            </a:r>
            <a:r>
              <a:rPr lang="fi-FI" dirty="0" err="1" smtClean="0"/>
              <a:t>consepts</a:t>
            </a:r>
            <a:r>
              <a:rPr lang="fi-FI" dirty="0" smtClean="0"/>
              <a:t> </a:t>
            </a:r>
            <a:r>
              <a:rPr lang="fi-FI" dirty="0"/>
              <a:t>#STARA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32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16" name="Sisällön paikkamerkki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950" y="1160028"/>
            <a:ext cx="3466268" cy="1695182"/>
          </a:xfrm>
          <a:prstGeom prst="rect">
            <a:avLst/>
          </a:prstGeom>
        </p:spPr>
      </p:pic>
      <p:sp>
        <p:nvSpPr>
          <p:cNvPr id="18" name="Suorakulmio 17"/>
          <p:cNvSpPr/>
          <p:nvPr/>
        </p:nvSpPr>
        <p:spPr>
          <a:xfrm>
            <a:off x="107504" y="284250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u="sng" dirty="0">
                <a:hlinkClick r:id="rId5"/>
              </a:rPr>
              <a:t>https://kartta.hel.fi/3d/</a:t>
            </a:r>
            <a:endParaRPr lang="en-GB" dirty="0"/>
          </a:p>
        </p:txBody>
      </p:sp>
      <p:pic>
        <p:nvPicPr>
          <p:cNvPr id="19" name="Kuva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1135247"/>
            <a:ext cx="4935661" cy="3331945"/>
          </a:xfrm>
          <a:prstGeom prst="rect">
            <a:avLst/>
          </a:prstGeom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6" y="3685477"/>
            <a:ext cx="3399501" cy="1910580"/>
          </a:xfrm>
          <a:prstGeom prst="rect">
            <a:avLst/>
          </a:prstGeom>
        </p:spPr>
      </p:pic>
      <p:sp>
        <p:nvSpPr>
          <p:cNvPr id="21" name="Suorakulmio 20"/>
          <p:cNvSpPr/>
          <p:nvPr/>
        </p:nvSpPr>
        <p:spPr>
          <a:xfrm>
            <a:off x="3587259" y="4506858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err="1" smtClean="0"/>
              <a:t>Population</a:t>
            </a:r>
            <a:r>
              <a:rPr lang="fi-FI" i="1" dirty="0" smtClean="0"/>
              <a:t> </a:t>
            </a:r>
            <a:r>
              <a:rPr lang="fi-FI" i="1" dirty="0" err="1" smtClean="0"/>
              <a:t>movement</a:t>
            </a:r>
            <a:endParaRPr lang="en-GB" i="1" dirty="0"/>
          </a:p>
        </p:txBody>
      </p:sp>
      <p:sp>
        <p:nvSpPr>
          <p:cNvPr id="22" name="Suorakulmio 21"/>
          <p:cNvSpPr/>
          <p:nvPr/>
        </p:nvSpPr>
        <p:spPr>
          <a:xfrm>
            <a:off x="3641217" y="2452047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smtClean="0"/>
              <a:t>+</a:t>
            </a:r>
            <a:endParaRPr lang="en-GB" i="1" dirty="0"/>
          </a:p>
        </p:txBody>
      </p:sp>
      <p:sp>
        <p:nvSpPr>
          <p:cNvPr id="23" name="Suorakulmio 22"/>
          <p:cNvSpPr/>
          <p:nvPr/>
        </p:nvSpPr>
        <p:spPr>
          <a:xfrm>
            <a:off x="3699473" y="4028267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smtClean="0"/>
              <a:t>+</a:t>
            </a:r>
            <a:endParaRPr lang="en-GB" i="1" dirty="0"/>
          </a:p>
        </p:txBody>
      </p:sp>
      <p:sp>
        <p:nvSpPr>
          <p:cNvPr id="25" name="Suorakulmio 24"/>
          <p:cNvSpPr/>
          <p:nvPr/>
        </p:nvSpPr>
        <p:spPr>
          <a:xfrm>
            <a:off x="7162497" y="4144026"/>
            <a:ext cx="1544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smtClean="0"/>
              <a:t>Air </a:t>
            </a:r>
            <a:r>
              <a:rPr lang="fi-FI" i="1" dirty="0" err="1" smtClean="0"/>
              <a:t>flows</a:t>
            </a:r>
            <a:r>
              <a:rPr lang="fi-FI" i="1" dirty="0" smtClean="0"/>
              <a:t> &amp; </a:t>
            </a:r>
          </a:p>
          <a:p>
            <a:r>
              <a:rPr lang="fi-FI" i="1" dirty="0" smtClean="0"/>
              <a:t>Micro </a:t>
            </a:r>
            <a:r>
              <a:rPr lang="fi-FI" i="1" dirty="0" err="1" smtClean="0"/>
              <a:t>climate</a:t>
            </a:r>
            <a:endParaRPr lang="en-GB" i="1" dirty="0"/>
          </a:p>
        </p:txBody>
      </p:sp>
      <p:sp>
        <p:nvSpPr>
          <p:cNvPr id="29" name="Suorakulmio 28"/>
          <p:cNvSpPr/>
          <p:nvPr/>
        </p:nvSpPr>
        <p:spPr>
          <a:xfrm>
            <a:off x="263046" y="316337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i="1" dirty="0" smtClean="0"/>
              <a:t>3D city </a:t>
            </a:r>
            <a:r>
              <a:rPr lang="fi-FI" i="1" dirty="0" err="1" smtClean="0"/>
              <a:t>map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637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584752"/>
          </a:xfrm>
        </p:spPr>
        <p:txBody>
          <a:bodyPr/>
          <a:lstStyle/>
          <a:p>
            <a:r>
              <a:rPr lang="fi-FI" dirty="0" err="1" smtClean="0"/>
              <a:t>Analyising</a:t>
            </a:r>
            <a:r>
              <a:rPr lang="fi-FI" dirty="0" smtClean="0"/>
              <a:t> and </a:t>
            </a:r>
            <a:r>
              <a:rPr lang="fi-FI" dirty="0" err="1" smtClean="0"/>
              <a:t>developing</a:t>
            </a:r>
            <a:r>
              <a:rPr lang="fi-FI" dirty="0" smtClean="0"/>
              <a:t> </a:t>
            </a:r>
            <a:r>
              <a:rPr lang="fi-FI" dirty="0" err="1" smtClean="0"/>
              <a:t>sub</a:t>
            </a:r>
            <a:r>
              <a:rPr lang="fi-FI" dirty="0" smtClean="0"/>
              <a:t> </a:t>
            </a:r>
            <a:r>
              <a:rPr lang="fi-FI" dirty="0" err="1" smtClean="0"/>
              <a:t>contractors</a:t>
            </a:r>
            <a:r>
              <a:rPr lang="fi-FI" dirty="0" smtClean="0"/>
              <a:t> data</a:t>
            </a:r>
            <a:endParaRPr lang="en-GB" dirty="0"/>
          </a:p>
        </p:txBody>
      </p:sp>
      <p:pic>
        <p:nvPicPr>
          <p:cNvPr id="32" name="Sisällön paikkamerkki 3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91" y="1340768"/>
            <a:ext cx="6722127" cy="3622117"/>
          </a:xfrm>
          <a:prstGeom prst="rect">
            <a:avLst/>
          </a:prstGeom>
        </p:spPr>
      </p:pic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33</a:t>
            </a:fld>
            <a:endParaRPr lang="fi-FI" dirty="0"/>
          </a:p>
        </p:txBody>
      </p:sp>
      <p:sp>
        <p:nvSpPr>
          <p:cNvPr id="7" name="Tekstiruutu 6"/>
          <p:cNvSpPr txBox="1"/>
          <p:nvPr/>
        </p:nvSpPr>
        <p:spPr>
          <a:xfrm>
            <a:off x="7380312" y="1772816"/>
            <a:ext cx="1512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i="1" dirty="0" err="1" smtClean="0"/>
              <a:t>Analying</a:t>
            </a:r>
            <a:r>
              <a:rPr lang="fi-FI" i="1" dirty="0" smtClean="0"/>
              <a:t> </a:t>
            </a:r>
            <a:r>
              <a:rPr lang="fi-FI" i="1" dirty="0" err="1" smtClean="0"/>
              <a:t>financial</a:t>
            </a:r>
            <a:r>
              <a:rPr lang="fi-FI" i="1" dirty="0" smtClean="0"/>
              <a:t>, </a:t>
            </a:r>
            <a:r>
              <a:rPr lang="fi-FI" i="1" dirty="0" err="1" smtClean="0"/>
              <a:t>service</a:t>
            </a:r>
            <a:r>
              <a:rPr lang="fi-FI" i="1" dirty="0" smtClean="0"/>
              <a:t> </a:t>
            </a:r>
            <a:r>
              <a:rPr lang="fi-FI" i="1" dirty="0" err="1" smtClean="0"/>
              <a:t>level</a:t>
            </a:r>
            <a:r>
              <a:rPr lang="fi-FI" i="1" dirty="0" smtClean="0"/>
              <a:t> and </a:t>
            </a:r>
            <a:r>
              <a:rPr lang="fi-FI" i="1" dirty="0" err="1" smtClean="0"/>
              <a:t>consumption</a:t>
            </a:r>
            <a:r>
              <a:rPr lang="fi-FI" i="1" dirty="0" smtClean="0"/>
              <a:t> data </a:t>
            </a:r>
            <a:r>
              <a:rPr lang="fi-FI" i="1" dirty="0" err="1" smtClean="0"/>
              <a:t>through</a:t>
            </a:r>
            <a:r>
              <a:rPr lang="fi-FI" i="1" dirty="0" smtClean="0"/>
              <a:t> out </a:t>
            </a:r>
            <a:r>
              <a:rPr lang="fi-FI" i="1" dirty="0" err="1" smtClean="0"/>
              <a:t>the</a:t>
            </a:r>
            <a:r>
              <a:rPr lang="fi-FI" i="1" dirty="0" smtClean="0"/>
              <a:t> </a:t>
            </a:r>
            <a:r>
              <a:rPr lang="fi-FI" i="1" dirty="0" err="1" smtClean="0"/>
              <a:t>value</a:t>
            </a:r>
            <a:r>
              <a:rPr lang="fi-FI" i="1" dirty="0" smtClean="0"/>
              <a:t> </a:t>
            </a:r>
            <a:r>
              <a:rPr lang="fi-FI" i="1" dirty="0" err="1" smtClean="0"/>
              <a:t>chain</a:t>
            </a:r>
            <a:r>
              <a:rPr lang="fi-FI" i="1" dirty="0" smtClean="0"/>
              <a:t>.</a:t>
            </a:r>
            <a:endParaRPr lang="en-GB" i="1" dirty="0"/>
          </a:p>
        </p:txBody>
      </p:sp>
      <p:pic>
        <p:nvPicPr>
          <p:cNvPr id="9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1088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D19E-78B6-4D02-8772-4056A94F9977}" type="datetime1">
              <a:rPr lang="fi-FI" smtClean="0"/>
              <a:pPr/>
              <a:t>29.9.2017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34</a:t>
            </a:fld>
            <a:endParaRPr lang="fi-FI" dirty="0"/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540000" y="612000"/>
            <a:ext cx="8064000" cy="900000"/>
          </a:xfrm>
        </p:spPr>
        <p:txBody>
          <a:bodyPr/>
          <a:lstStyle/>
          <a:p>
            <a:r>
              <a:rPr lang="fi-FI" dirty="0" err="1" smtClean="0"/>
              <a:t>Massdata</a:t>
            </a:r>
            <a:r>
              <a:rPr lang="fi-FI" dirty="0" smtClean="0"/>
              <a:t> </a:t>
            </a:r>
            <a:r>
              <a:rPr lang="fi-FI" dirty="0" err="1" smtClean="0"/>
              <a:t>analysis</a:t>
            </a:r>
            <a:r>
              <a:rPr lang="fi-FI" dirty="0" smtClean="0"/>
              <a:t> </a:t>
            </a:r>
            <a:r>
              <a:rPr lang="fi-FI" dirty="0" err="1" smtClean="0"/>
              <a:t>draft</a:t>
            </a:r>
            <a:endParaRPr lang="en-GB" dirty="0"/>
          </a:p>
        </p:txBody>
      </p:sp>
      <p:sp>
        <p:nvSpPr>
          <p:cNvPr id="13" name="Tekstiruutu 12"/>
          <p:cNvSpPr txBox="1"/>
          <p:nvPr/>
        </p:nvSpPr>
        <p:spPr>
          <a:xfrm>
            <a:off x="7203768" y="1951230"/>
            <a:ext cx="1400232" cy="97371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analying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</a:t>
            </a:r>
            <a:r>
              <a:rPr lang="fi-FI" sz="1100" b="1" i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fi-FI" sz="1100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endParaRPr lang="en-GB" sz="11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kstiruutu 33"/>
          <p:cNvSpPr txBox="1"/>
          <p:nvPr/>
        </p:nvSpPr>
        <p:spPr>
          <a:xfrm>
            <a:off x="621137" y="1344279"/>
            <a:ext cx="1779270" cy="182930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lane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i-FI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fi-FI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for </a:t>
            </a:r>
            <a:r>
              <a:rPr lang="fi-FI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i-FI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snow</a:t>
            </a:r>
            <a:r>
              <a:rPr lang="fi-FI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plow</a:t>
            </a:r>
            <a:r>
              <a:rPr lang="fi-FI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Spread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anti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skid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endParaRPr lang="fi-FI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’&lt;-</a:t>
            </a:r>
            <a:r>
              <a:rPr lang="fi-FI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C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i-FI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’&gt;-7 C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</a:t>
            </a:r>
            <a:r>
              <a:rPr lang="fi-FI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i-FI" sz="1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Ryhmä 14"/>
          <p:cNvGrpSpPr/>
          <p:nvPr/>
        </p:nvGrpSpPr>
        <p:grpSpPr>
          <a:xfrm>
            <a:off x="2481544" y="1357726"/>
            <a:ext cx="1788632" cy="3258184"/>
            <a:chOff x="0" y="0"/>
            <a:chExt cx="1788632" cy="3258746"/>
          </a:xfrm>
        </p:grpSpPr>
        <p:cxnSp>
          <p:nvCxnSpPr>
            <p:cNvPr id="16" name="Suora yhdysviiva 15"/>
            <p:cNvCxnSpPr/>
            <p:nvPr/>
          </p:nvCxnSpPr>
          <p:spPr>
            <a:xfrm>
              <a:off x="787791" y="0"/>
              <a:ext cx="0" cy="1856740"/>
            </a:xfrm>
            <a:prstGeom prst="line">
              <a:avLst/>
            </a:prstGeom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Ryhmä 16"/>
            <p:cNvGrpSpPr/>
            <p:nvPr/>
          </p:nvGrpSpPr>
          <p:grpSpPr>
            <a:xfrm>
              <a:off x="0" y="0"/>
              <a:ext cx="1788632" cy="3258746"/>
              <a:chOff x="0" y="0"/>
              <a:chExt cx="1788632" cy="3258746"/>
            </a:xfrm>
          </p:grpSpPr>
          <p:cxnSp>
            <p:nvCxnSpPr>
              <p:cNvPr id="18" name="Suora yhdysviiva 17"/>
              <p:cNvCxnSpPr/>
              <p:nvPr/>
            </p:nvCxnSpPr>
            <p:spPr>
              <a:xfrm>
                <a:off x="1498168" y="0"/>
                <a:ext cx="0" cy="185674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uora yhdysviiva 18"/>
              <p:cNvCxnSpPr/>
              <p:nvPr/>
            </p:nvCxnSpPr>
            <p:spPr>
              <a:xfrm>
                <a:off x="210974" y="0"/>
                <a:ext cx="0" cy="18569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kstiruutu 23"/>
              <p:cNvSpPr txBox="1"/>
              <p:nvPr/>
            </p:nvSpPr>
            <p:spPr>
              <a:xfrm rot="16200000">
                <a:off x="5205" y="895085"/>
                <a:ext cx="939246" cy="25305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Snow plow1 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uora yhdysviiva 20"/>
              <p:cNvCxnSpPr/>
              <p:nvPr/>
            </p:nvCxnSpPr>
            <p:spPr>
              <a:xfrm>
                <a:off x="232076" y="154744"/>
                <a:ext cx="435903" cy="4357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uora yhdysviiva 21"/>
              <p:cNvCxnSpPr/>
              <p:nvPr/>
            </p:nvCxnSpPr>
            <p:spPr>
              <a:xfrm>
                <a:off x="597836" y="112541"/>
                <a:ext cx="435610" cy="43561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uora yhdysviiva 22"/>
              <p:cNvCxnSpPr/>
              <p:nvPr/>
            </p:nvCxnSpPr>
            <p:spPr>
              <a:xfrm>
                <a:off x="970630" y="63304"/>
                <a:ext cx="435903" cy="43570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kstiruutu 29"/>
              <p:cNvSpPr txBox="1"/>
              <p:nvPr/>
            </p:nvSpPr>
            <p:spPr>
              <a:xfrm rot="16200000">
                <a:off x="341101" y="1776046"/>
                <a:ext cx="1011059" cy="575847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i-FI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Anti </a:t>
                </a:r>
                <a:r>
                  <a:rPr lang="fi-FI" sz="1100" b="1" dirty="0" err="1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skid</a:t>
                </a:r>
                <a:r>
                  <a:rPr lang="fi-FI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i-FI" sz="1100" b="1" dirty="0" err="1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device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Kaari 24"/>
              <p:cNvSpPr/>
              <p:nvPr/>
            </p:nvSpPr>
            <p:spPr>
              <a:xfrm rot="18561774">
                <a:off x="-3558" y="1466557"/>
                <a:ext cx="1795747" cy="1788632"/>
              </a:xfrm>
              <a:prstGeom prst="arc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26" name="Ryhmä 25"/>
          <p:cNvGrpSpPr/>
          <p:nvPr/>
        </p:nvGrpSpPr>
        <p:grpSpPr>
          <a:xfrm>
            <a:off x="4819493" y="1344279"/>
            <a:ext cx="1788632" cy="2740024"/>
            <a:chOff x="6" y="0"/>
            <a:chExt cx="1788632" cy="2740024"/>
          </a:xfrm>
        </p:grpSpPr>
        <p:grpSp>
          <p:nvGrpSpPr>
            <p:cNvPr id="27" name="Ryhmä 26"/>
            <p:cNvGrpSpPr/>
            <p:nvPr/>
          </p:nvGrpSpPr>
          <p:grpSpPr>
            <a:xfrm>
              <a:off x="6" y="0"/>
              <a:ext cx="1788632" cy="2740024"/>
              <a:chOff x="25696" y="0"/>
              <a:chExt cx="1788632" cy="2740904"/>
            </a:xfrm>
          </p:grpSpPr>
          <p:cxnSp>
            <p:nvCxnSpPr>
              <p:cNvPr id="29" name="Suora yhdysviiva 28"/>
              <p:cNvCxnSpPr/>
              <p:nvPr/>
            </p:nvCxnSpPr>
            <p:spPr>
              <a:xfrm>
                <a:off x="1498168" y="0"/>
                <a:ext cx="0" cy="185674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uora yhdysviiva 29"/>
              <p:cNvCxnSpPr/>
              <p:nvPr/>
            </p:nvCxnSpPr>
            <p:spPr>
              <a:xfrm>
                <a:off x="210974" y="0"/>
                <a:ext cx="0" cy="18569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kstiruutu 56"/>
              <p:cNvSpPr txBox="1"/>
              <p:nvPr/>
            </p:nvSpPr>
            <p:spPr>
              <a:xfrm rot="16200000">
                <a:off x="220617" y="883369"/>
                <a:ext cx="1510097" cy="84024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b="1" dirty="0" err="1" smtClean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SnowPlowing</a:t>
                </a:r>
                <a:r>
                  <a:rPr lang="en-US" sz="1100" b="1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&amp; 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i-FI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Anti </a:t>
                </a:r>
                <a:r>
                  <a:rPr lang="fi-FI" sz="11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skid</a:t>
                </a:r>
                <a:r>
                  <a:rPr lang="fi-FI" sz="11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fi-FI" sz="11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device</a:t>
                </a:r>
                <a:endParaRPr lang="en-GB" sz="1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Kaari 31"/>
              <p:cNvSpPr/>
              <p:nvPr/>
            </p:nvSpPr>
            <p:spPr>
              <a:xfrm rot="18561774">
                <a:off x="22139" y="948715"/>
                <a:ext cx="1795746" cy="1788632"/>
              </a:xfrm>
              <a:prstGeom prst="arc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cxnSp>
          <p:nvCxnSpPr>
            <p:cNvPr id="28" name="Suora yhdysviiva 27"/>
            <p:cNvCxnSpPr/>
            <p:nvPr/>
          </p:nvCxnSpPr>
          <p:spPr>
            <a:xfrm>
              <a:off x="238539" y="222637"/>
              <a:ext cx="1146517" cy="3232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kstiruutu 33"/>
          <p:cNvSpPr txBox="1"/>
          <p:nvPr/>
        </p:nvSpPr>
        <p:spPr>
          <a:xfrm>
            <a:off x="4076137" y="3232758"/>
            <a:ext cx="717517" cy="42449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i-FI" sz="11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VS.</a:t>
            </a:r>
            <a:endParaRPr lang="en-GB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kstiruutu 23"/>
          <p:cNvSpPr txBox="1"/>
          <p:nvPr/>
        </p:nvSpPr>
        <p:spPr>
          <a:xfrm rot="16200000">
            <a:off x="2838452" y="2231784"/>
            <a:ext cx="939084" cy="2530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Snow plow2 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kstiruutu 23"/>
          <p:cNvSpPr txBox="1"/>
          <p:nvPr/>
        </p:nvSpPr>
        <p:spPr>
          <a:xfrm rot="16200000">
            <a:off x="3278818" y="2252635"/>
            <a:ext cx="939084" cy="2530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Snow plow3 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065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1495595" y="905015"/>
            <a:ext cx="5308653" cy="11962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i-FI" sz="3600" b="1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fi-FI" sz="36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3600" b="1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fi-FI" sz="36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lang="fi-FI"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1773657" y="1628800"/>
            <a:ext cx="5308653" cy="78838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8181"/>
              </a:lnSpc>
              <a:spcBef>
                <a:spcPts val="0"/>
              </a:spcBef>
              <a:buClr>
                <a:srgbClr val="5841B9"/>
              </a:buClr>
              <a:buSzPct val="25000"/>
              <a:buFont typeface="Arial"/>
              <a:buNone/>
            </a:pPr>
            <a:r>
              <a:rPr lang="fi-FI" sz="2200" b="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Additional</a:t>
            </a:r>
            <a:r>
              <a:rPr lang="fi-FI" sz="2200" b="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200" b="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r>
              <a:rPr lang="fi-FI" sz="2200" b="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i-FI" sz="2200" b="0" i="0" u="none" strike="noStrike" cap="none" dirty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www.6aika.fi</a:t>
            </a:r>
          </a:p>
        </p:txBody>
      </p:sp>
      <p:pic>
        <p:nvPicPr>
          <p:cNvPr id="4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1247"/>
            <a:ext cx="4752528" cy="103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88" y="2889630"/>
            <a:ext cx="4399051" cy="38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2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 err="1" smtClean="0"/>
              <a:t>Producing</a:t>
            </a:r>
            <a:r>
              <a:rPr lang="fi-FI" dirty="0" smtClean="0"/>
              <a:t> </a:t>
            </a:r>
            <a:r>
              <a:rPr lang="fi-FI" dirty="0" err="1" smtClean="0"/>
              <a:t>innovative</a:t>
            </a:r>
            <a:r>
              <a:rPr lang="fi-FI" dirty="0" smtClean="0"/>
              <a:t> </a:t>
            </a:r>
            <a:r>
              <a:rPr lang="fi-FI" dirty="0" err="1" smtClean="0"/>
              <a:t>solutions</a:t>
            </a:r>
            <a:r>
              <a:rPr lang="fi-FI" dirty="0" smtClean="0"/>
              <a:t>, </a:t>
            </a:r>
            <a:r>
              <a:rPr lang="fi-FI" dirty="0" err="1" smtClean="0"/>
              <a:t>services</a:t>
            </a:r>
            <a:r>
              <a:rPr lang="fi-FI" dirty="0" smtClean="0"/>
              <a:t> and products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4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14" name="Shape 215"/>
          <p:cNvSpPr txBox="1">
            <a:spLocks noGrp="1"/>
          </p:cNvSpPr>
          <p:nvPr>
            <p:ph idx="1"/>
          </p:nvPr>
        </p:nvSpPr>
        <p:spPr>
          <a:xfrm>
            <a:off x="244558" y="1402857"/>
            <a:ext cx="3206284" cy="4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09600" marR="0" lvl="1" indent="-2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</a:t>
            </a:r>
            <a:r>
              <a:rPr lang="fi-FI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fi-FI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</a:t>
            </a:r>
            <a:r>
              <a:rPr lang="fi-FI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lang="fi-FI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600" marR="0" lvl="1" indent="-2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fi-FI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600" marR="0" lvl="1" indent="-2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Utilising</a:t>
            </a:r>
            <a:r>
              <a:rPr lang="fi-FI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open data as </a:t>
            </a:r>
            <a:r>
              <a:rPr lang="fi-FI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fi-FI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</a:t>
            </a:r>
            <a:endParaRPr lang="fi-FI" sz="2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600" lvl="1" indent="-296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fi-FI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9600" lvl="1" indent="-296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Utilising</a:t>
            </a:r>
            <a:r>
              <a:rPr lang="fi-FI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co-developing</a:t>
            </a:r>
            <a:r>
              <a:rPr lang="fi-FI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fi-FI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lang="fi-FI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6284" y="1319739"/>
            <a:ext cx="1350000" cy="13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9381" y="2876060"/>
            <a:ext cx="1350000" cy="15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21481" y="4588106"/>
            <a:ext cx="1317900" cy="14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kstiruutu 17"/>
          <p:cNvSpPr txBox="1"/>
          <p:nvPr/>
        </p:nvSpPr>
        <p:spPr>
          <a:xfrm>
            <a:off x="2932822" y="2095011"/>
            <a:ext cx="10866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i-FI" sz="1200" b="1" dirty="0" smtClean="0">
                <a:solidFill>
                  <a:srgbClr val="BBD393"/>
                </a:solidFill>
              </a:rPr>
              <a:t>Open </a:t>
            </a:r>
            <a:r>
              <a:rPr lang="fi-FI" sz="1200" b="1" dirty="0" err="1" smtClean="0">
                <a:solidFill>
                  <a:srgbClr val="BBD393"/>
                </a:solidFill>
              </a:rPr>
              <a:t>innovation</a:t>
            </a:r>
            <a:r>
              <a:rPr lang="fi-FI" sz="1200" b="1" dirty="0" smtClean="0">
                <a:solidFill>
                  <a:srgbClr val="BBD393"/>
                </a:solidFill>
              </a:rPr>
              <a:t> </a:t>
            </a:r>
            <a:r>
              <a:rPr lang="fi-FI" sz="1200" b="1" dirty="0" err="1" smtClean="0">
                <a:solidFill>
                  <a:srgbClr val="BBD393"/>
                </a:solidFill>
              </a:rPr>
              <a:t>platforms</a:t>
            </a:r>
            <a:endParaRPr lang="en-GB" sz="1200" b="1" dirty="0">
              <a:solidFill>
                <a:srgbClr val="BBD393"/>
              </a:solidFill>
            </a:endParaRPr>
          </a:p>
        </p:txBody>
      </p:sp>
      <p:sp>
        <p:nvSpPr>
          <p:cNvPr id="19" name="Tekstiruutu 18"/>
          <p:cNvSpPr txBox="1"/>
          <p:nvPr/>
        </p:nvSpPr>
        <p:spPr>
          <a:xfrm>
            <a:off x="3357055" y="3729729"/>
            <a:ext cx="10500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1200" b="1" dirty="0" smtClean="0">
                <a:solidFill>
                  <a:srgbClr val="7030A0"/>
                </a:solidFill>
              </a:rPr>
              <a:t>Open data and </a:t>
            </a:r>
            <a:r>
              <a:rPr lang="fi-FI" sz="1200" b="1" dirty="0" err="1" smtClean="0">
                <a:solidFill>
                  <a:srgbClr val="7030A0"/>
                </a:solidFill>
              </a:rPr>
              <a:t>interfaces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20" name="Tekstiruutu 19"/>
          <p:cNvSpPr txBox="1"/>
          <p:nvPr/>
        </p:nvSpPr>
        <p:spPr>
          <a:xfrm>
            <a:off x="3260076" y="5251602"/>
            <a:ext cx="120001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i-FI" sz="1200" b="1" dirty="0" smtClean="0">
                <a:solidFill>
                  <a:srgbClr val="0070C0"/>
                </a:solidFill>
              </a:rPr>
              <a:t>Open </a:t>
            </a:r>
          </a:p>
          <a:p>
            <a:pPr algn="ctr"/>
            <a:r>
              <a:rPr lang="fi-FI" sz="1200" b="1" dirty="0" err="1" smtClean="0">
                <a:solidFill>
                  <a:srgbClr val="0070C0"/>
                </a:solidFill>
              </a:rPr>
              <a:t>participation</a:t>
            </a:r>
            <a:r>
              <a:rPr lang="fi-FI" sz="1200" b="1" dirty="0" smtClean="0">
                <a:solidFill>
                  <a:srgbClr val="0070C0"/>
                </a:solidFill>
              </a:rPr>
              <a:t> and </a:t>
            </a:r>
            <a:r>
              <a:rPr lang="fi-FI" sz="1200" b="1" dirty="0" err="1" smtClean="0">
                <a:solidFill>
                  <a:srgbClr val="0070C0"/>
                </a:solidFill>
              </a:rPr>
              <a:t>customership</a:t>
            </a:r>
            <a:endParaRPr lang="en-GB" sz="1200" b="1" dirty="0">
              <a:solidFill>
                <a:srgbClr val="0070C0"/>
              </a:solidFill>
            </a:endParaRPr>
          </a:p>
        </p:txBody>
      </p:sp>
      <p:sp>
        <p:nvSpPr>
          <p:cNvPr id="21" name="Suorakulmio 20"/>
          <p:cNvSpPr/>
          <p:nvPr/>
        </p:nvSpPr>
        <p:spPr>
          <a:xfrm>
            <a:off x="5618999" y="1293999"/>
            <a:ext cx="3384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1">
              <a:buClr>
                <a:schemeClr val="dk1"/>
              </a:buClr>
              <a:buSzPct val="100000"/>
            </a:pP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fi-FI" sz="2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</a:t>
            </a: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cities</a:t>
            </a: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</a:t>
            </a: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fi-FI" sz="2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2800" b="1" i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emphasis</a:t>
            </a:r>
            <a:endParaRPr lang="fi-FI" sz="28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5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Ryhmä 52"/>
          <p:cNvGrpSpPr/>
          <p:nvPr/>
        </p:nvGrpSpPr>
        <p:grpSpPr>
          <a:xfrm>
            <a:off x="971600" y="1110670"/>
            <a:ext cx="6068114" cy="3838149"/>
            <a:chOff x="351008" y="1636850"/>
            <a:chExt cx="6068114" cy="3838149"/>
          </a:xfrm>
        </p:grpSpPr>
        <p:grpSp>
          <p:nvGrpSpPr>
            <p:cNvPr id="52" name="Ryhmä 51"/>
            <p:cNvGrpSpPr/>
            <p:nvPr/>
          </p:nvGrpSpPr>
          <p:grpSpPr>
            <a:xfrm>
              <a:off x="351008" y="1647514"/>
              <a:ext cx="5893819" cy="3827485"/>
              <a:chOff x="351008" y="1647514"/>
              <a:chExt cx="5893819" cy="3827485"/>
            </a:xfrm>
          </p:grpSpPr>
          <p:pic>
            <p:nvPicPr>
              <p:cNvPr id="11" name="Picture 1" descr="6aika-organisaatio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008" y="1647514"/>
                <a:ext cx="5893819" cy="3827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" name="Kuva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2880" y="4968254"/>
                <a:ext cx="828675" cy="409575"/>
              </a:xfrm>
              <a:prstGeom prst="rect">
                <a:avLst/>
              </a:prstGeom>
            </p:spPr>
          </p:pic>
          <p:pic>
            <p:nvPicPr>
              <p:cNvPr id="9" name="Kuva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048" y="4971344"/>
                <a:ext cx="685800" cy="361950"/>
              </a:xfrm>
              <a:prstGeom prst="rect">
                <a:avLst/>
              </a:prstGeom>
            </p:spPr>
          </p:pic>
          <p:pic>
            <p:nvPicPr>
              <p:cNvPr id="10" name="Kuva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5663" y="5012123"/>
                <a:ext cx="590550" cy="323850"/>
              </a:xfrm>
              <a:prstGeom prst="rect">
                <a:avLst/>
              </a:prstGeom>
            </p:spPr>
          </p:pic>
          <p:pic>
            <p:nvPicPr>
              <p:cNvPr id="23" name="Kuva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4823" y="5096290"/>
                <a:ext cx="828675" cy="271472"/>
              </a:xfrm>
              <a:prstGeom prst="rect">
                <a:avLst/>
              </a:prstGeom>
            </p:spPr>
          </p:pic>
          <p:pic>
            <p:nvPicPr>
              <p:cNvPr id="22" name="Kuva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752" y="5081636"/>
                <a:ext cx="590550" cy="323850"/>
              </a:xfrm>
              <a:prstGeom prst="rect">
                <a:avLst/>
              </a:prstGeom>
            </p:spPr>
          </p:pic>
          <p:pic>
            <p:nvPicPr>
              <p:cNvPr id="24" name="Kuva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5168" y="4167214"/>
                <a:ext cx="486241" cy="419100"/>
              </a:xfrm>
              <a:prstGeom prst="rect">
                <a:avLst/>
              </a:prstGeom>
            </p:spPr>
          </p:pic>
        </p:grpSp>
        <p:sp>
          <p:nvSpPr>
            <p:cNvPr id="15" name="Tekstiruutu 14"/>
            <p:cNvSpPr txBox="1"/>
            <p:nvPr/>
          </p:nvSpPr>
          <p:spPr>
            <a:xfrm>
              <a:off x="4645306" y="3256248"/>
              <a:ext cx="160081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i-FI" sz="1100" b="1" dirty="0" smtClean="0">
                  <a:solidFill>
                    <a:srgbClr val="BBD393"/>
                  </a:solidFill>
                </a:rPr>
                <a:t>Open </a:t>
              </a:r>
              <a:r>
                <a:rPr lang="fi-FI" sz="1100" b="1" dirty="0" err="1" smtClean="0">
                  <a:solidFill>
                    <a:srgbClr val="BBD393"/>
                  </a:solidFill>
                </a:rPr>
                <a:t>innovation</a:t>
              </a:r>
              <a:r>
                <a:rPr lang="fi-FI" sz="1100" b="1" dirty="0" smtClean="0">
                  <a:solidFill>
                    <a:srgbClr val="BBD393"/>
                  </a:solidFill>
                </a:rPr>
                <a:t> </a:t>
              </a:r>
              <a:r>
                <a:rPr lang="fi-FI" sz="1100" b="1" dirty="0" err="1" smtClean="0">
                  <a:solidFill>
                    <a:srgbClr val="BBD393"/>
                  </a:solidFill>
                </a:rPr>
                <a:t>platforms</a:t>
              </a:r>
              <a:endParaRPr lang="en-GB" sz="1100" b="1" dirty="0">
                <a:solidFill>
                  <a:srgbClr val="BBD393"/>
                </a:solidFill>
              </a:endParaRPr>
            </a:p>
          </p:txBody>
        </p:sp>
        <p:sp>
          <p:nvSpPr>
            <p:cNvPr id="17" name="Tekstiruutu 16"/>
            <p:cNvSpPr txBox="1"/>
            <p:nvPr/>
          </p:nvSpPr>
          <p:spPr>
            <a:xfrm>
              <a:off x="827584" y="3221997"/>
              <a:ext cx="151070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i-FI" sz="1100" b="1" dirty="0" smtClean="0">
                  <a:solidFill>
                    <a:srgbClr val="7030A0"/>
                  </a:solidFill>
                </a:rPr>
                <a:t>Open data and </a:t>
              </a:r>
              <a:r>
                <a:rPr lang="fi-FI" sz="1100" b="1" dirty="0" err="1" smtClean="0">
                  <a:solidFill>
                    <a:srgbClr val="7030A0"/>
                  </a:solidFill>
                </a:rPr>
                <a:t>interfaces</a:t>
              </a:r>
              <a:endParaRPr lang="en-GB" sz="1100" b="1" dirty="0">
                <a:solidFill>
                  <a:srgbClr val="7030A0"/>
                </a:solidFill>
              </a:endParaRPr>
            </a:p>
          </p:txBody>
        </p:sp>
        <p:sp>
          <p:nvSpPr>
            <p:cNvPr id="18" name="Tekstiruutu 17"/>
            <p:cNvSpPr txBox="1"/>
            <p:nvPr/>
          </p:nvSpPr>
          <p:spPr>
            <a:xfrm>
              <a:off x="2771800" y="3237692"/>
              <a:ext cx="144016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i-FI" sz="1100" b="1" dirty="0" smtClean="0">
                  <a:solidFill>
                    <a:srgbClr val="0070C0"/>
                  </a:solidFill>
                </a:rPr>
                <a:t>Open </a:t>
              </a:r>
              <a:r>
                <a:rPr lang="fi-FI" sz="1100" b="1" dirty="0" err="1" smtClean="0">
                  <a:solidFill>
                    <a:srgbClr val="0070C0"/>
                  </a:solidFill>
                </a:rPr>
                <a:t>participation</a:t>
              </a:r>
              <a:endParaRPr lang="fi-FI" sz="1100" b="1" dirty="0" smtClean="0">
                <a:solidFill>
                  <a:srgbClr val="0070C0"/>
                </a:solidFill>
              </a:endParaRPr>
            </a:p>
            <a:p>
              <a:r>
                <a:rPr lang="fi-FI" sz="1100" b="1" dirty="0" smtClean="0">
                  <a:solidFill>
                    <a:srgbClr val="0070C0"/>
                  </a:solidFill>
                </a:rPr>
                <a:t>and </a:t>
              </a:r>
              <a:r>
                <a:rPr lang="fi-FI" sz="1100" b="1" dirty="0" err="1" smtClean="0">
                  <a:solidFill>
                    <a:srgbClr val="0070C0"/>
                  </a:solidFill>
                </a:rPr>
                <a:t>customership</a:t>
              </a:r>
              <a:endParaRPr lang="en-GB" sz="11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Tekstiruutu 19"/>
            <p:cNvSpPr txBox="1"/>
            <p:nvPr/>
          </p:nvSpPr>
          <p:spPr>
            <a:xfrm>
              <a:off x="4829753" y="4946942"/>
              <a:ext cx="9112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100" b="1" dirty="0" err="1">
                  <a:solidFill>
                    <a:srgbClr val="BBD393"/>
                  </a:solidFill>
                </a:rPr>
                <a:t>Spearhead</a:t>
              </a:r>
              <a:endParaRPr lang="fi-FI" sz="1100" b="1" dirty="0">
                <a:solidFill>
                  <a:srgbClr val="BBD393"/>
                </a:solidFill>
              </a:endParaRPr>
            </a:p>
            <a:p>
              <a:r>
                <a:rPr lang="fi-FI" sz="1100" b="1" dirty="0" err="1">
                  <a:solidFill>
                    <a:srgbClr val="BBD393"/>
                  </a:solidFill>
                </a:rPr>
                <a:t>project</a:t>
              </a:r>
              <a:endParaRPr lang="fi-FI" sz="1100" b="1" dirty="0">
                <a:solidFill>
                  <a:srgbClr val="BBD393"/>
                </a:solidFill>
              </a:endParaRPr>
            </a:p>
          </p:txBody>
        </p:sp>
        <p:sp>
          <p:nvSpPr>
            <p:cNvPr id="19" name="Tekstiruutu 18"/>
            <p:cNvSpPr txBox="1"/>
            <p:nvPr/>
          </p:nvSpPr>
          <p:spPr>
            <a:xfrm>
              <a:off x="3756624" y="5028117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i-FI"/>
              </a:defPPr>
              <a:lvl1pPr>
                <a:defRPr sz="1100" b="1">
                  <a:solidFill>
                    <a:srgbClr val="7030A0"/>
                  </a:solidFill>
                </a:defRPr>
              </a:lvl1pPr>
            </a:lstStyle>
            <a:p>
              <a:r>
                <a:rPr lang="en-GB" dirty="0"/>
                <a:t>Pilot project</a:t>
              </a:r>
            </a:p>
          </p:txBody>
        </p:sp>
        <p:sp>
          <p:nvSpPr>
            <p:cNvPr id="26" name="Tekstiruutu 25"/>
            <p:cNvSpPr txBox="1"/>
            <p:nvPr/>
          </p:nvSpPr>
          <p:spPr>
            <a:xfrm>
              <a:off x="5652307" y="4971344"/>
              <a:ext cx="7668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100" b="1" dirty="0" err="1" smtClean="0">
                  <a:solidFill>
                    <a:srgbClr val="7030A0"/>
                  </a:solidFill>
                </a:rPr>
                <a:t>Pilot</a:t>
              </a:r>
              <a:r>
                <a:rPr lang="fi-FI" sz="1100" b="1" dirty="0" smtClean="0">
                  <a:solidFill>
                    <a:srgbClr val="7030A0"/>
                  </a:solidFill>
                </a:rPr>
                <a:t> </a:t>
              </a:r>
              <a:r>
                <a:rPr lang="fi-FI" sz="1100" b="1" dirty="0" err="1" smtClean="0">
                  <a:solidFill>
                    <a:srgbClr val="7030A0"/>
                  </a:solidFill>
                </a:rPr>
                <a:t>project</a:t>
              </a:r>
              <a:endParaRPr lang="en-GB" sz="1100" b="1" dirty="0">
                <a:solidFill>
                  <a:srgbClr val="7030A0"/>
                </a:solidFill>
              </a:endParaRPr>
            </a:p>
          </p:txBody>
        </p:sp>
        <p:sp>
          <p:nvSpPr>
            <p:cNvPr id="27" name="Suorakulmio 26"/>
            <p:cNvSpPr/>
            <p:nvPr/>
          </p:nvSpPr>
          <p:spPr>
            <a:xfrm>
              <a:off x="2929714" y="4936875"/>
              <a:ext cx="907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rgbClr val="0070C0"/>
                  </a:solidFill>
                </a:rPr>
                <a:t>Spearhead</a:t>
              </a:r>
            </a:p>
            <a:p>
              <a:r>
                <a:rPr lang="en-GB" sz="1100" b="1" dirty="0">
                  <a:solidFill>
                    <a:srgbClr val="0070C0"/>
                  </a:solidFill>
                </a:rPr>
                <a:t>project</a:t>
              </a:r>
            </a:p>
          </p:txBody>
        </p:sp>
        <p:sp>
          <p:nvSpPr>
            <p:cNvPr id="28" name="Suorakulmio 27"/>
            <p:cNvSpPr/>
            <p:nvPr/>
          </p:nvSpPr>
          <p:spPr>
            <a:xfrm>
              <a:off x="1032767" y="4916099"/>
              <a:ext cx="907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rgbClr val="7030A0"/>
                  </a:solidFill>
                </a:rPr>
                <a:t>Spearhead</a:t>
              </a:r>
            </a:p>
            <a:p>
              <a:r>
                <a:rPr lang="en-GB" sz="1100" b="1" dirty="0">
                  <a:solidFill>
                    <a:srgbClr val="7030A0"/>
                  </a:solidFill>
                </a:rPr>
                <a:t>project</a:t>
              </a:r>
            </a:p>
          </p:txBody>
        </p:sp>
        <p:sp>
          <p:nvSpPr>
            <p:cNvPr id="30" name="Suorakulmio 29"/>
            <p:cNvSpPr/>
            <p:nvPr/>
          </p:nvSpPr>
          <p:spPr>
            <a:xfrm>
              <a:off x="2677541" y="1636850"/>
              <a:ext cx="1676998" cy="46935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i-FI" sz="1400" b="1" i="1" dirty="0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Management </a:t>
              </a:r>
              <a:r>
                <a:rPr lang="fi-FI" sz="1400" b="1" i="1" dirty="0" err="1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group</a:t>
              </a:r>
              <a:endParaRPr lang="fi-FI" sz="1400" b="1" i="1" dirty="0" smtClean="0">
                <a:solidFill>
                  <a:srgbClr val="23095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r>
                <a:rPr lang="fi-FI" sz="1050" b="1" dirty="0" err="1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Members</a:t>
              </a:r>
              <a:r>
                <a:rPr lang="fi-FI" sz="1050" b="1" dirty="0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fi-FI" sz="1050" b="1" dirty="0" err="1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from</a:t>
              </a:r>
              <a:r>
                <a:rPr lang="fi-FI" sz="1050" b="1" dirty="0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fi-FI" sz="1050" b="1" dirty="0" err="1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six</a:t>
              </a:r>
              <a:r>
                <a:rPr lang="fi-FI" sz="1050" b="1" dirty="0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fi-FI" sz="1050" b="1" dirty="0" err="1" smtClean="0">
                  <a:solidFill>
                    <a:srgbClr val="230957"/>
                  </a:solidFill>
                  <a:latin typeface="Calibri"/>
                  <a:cs typeface="Calibri"/>
                  <a:sym typeface="Calibri"/>
                </a:rPr>
                <a:t>cities</a:t>
              </a:r>
              <a:endParaRPr lang="en-GB" sz="1050" dirty="0">
                <a:solidFill>
                  <a:srgbClr val="230957"/>
                </a:solidFill>
              </a:endParaRPr>
            </a:p>
          </p:txBody>
        </p:sp>
        <p:sp>
          <p:nvSpPr>
            <p:cNvPr id="31" name="Suorakulmio 30"/>
            <p:cNvSpPr/>
            <p:nvPr/>
          </p:nvSpPr>
          <p:spPr>
            <a:xfrm>
              <a:off x="3002846" y="2166054"/>
              <a:ext cx="1209114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i-FI" sz="1300" b="1" dirty="0" err="1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Steering</a:t>
              </a:r>
              <a:r>
                <a:rPr lang="fi-FI" sz="1300" b="1" dirty="0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i-FI" sz="1300" b="1" dirty="0" err="1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group</a:t>
              </a:r>
              <a:endParaRPr lang="en-GB" sz="1300" dirty="0">
                <a:solidFill>
                  <a:srgbClr val="230957"/>
                </a:solidFill>
              </a:endParaRPr>
            </a:p>
          </p:txBody>
        </p:sp>
        <p:sp>
          <p:nvSpPr>
            <p:cNvPr id="32" name="Suorakulmio 31"/>
            <p:cNvSpPr/>
            <p:nvPr/>
          </p:nvSpPr>
          <p:spPr>
            <a:xfrm>
              <a:off x="2479534" y="2593920"/>
              <a:ext cx="210615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i-FI" sz="1200" b="1" dirty="0" err="1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Six</a:t>
              </a:r>
              <a:r>
                <a:rPr lang="fi-FI" sz="1200" b="1" dirty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City </a:t>
              </a:r>
              <a:r>
                <a:rPr lang="fi-FI" sz="1200" b="1" dirty="0" err="1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Strategy</a:t>
              </a:r>
              <a:r>
                <a:rPr lang="fi-FI" sz="1200" b="1" dirty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(6Aika) </a:t>
              </a:r>
              <a:r>
                <a:rPr lang="fi-FI" sz="1200" b="1" dirty="0" err="1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office</a:t>
              </a:r>
              <a:endParaRPr lang="en-GB" sz="1200" b="1" dirty="0">
                <a:solidFill>
                  <a:srgbClr val="230957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" name="Suorakulmio 32"/>
            <p:cNvSpPr/>
            <p:nvPr/>
          </p:nvSpPr>
          <p:spPr>
            <a:xfrm>
              <a:off x="1946534" y="2984299"/>
              <a:ext cx="265284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fi-FI" sz="1200" b="1" dirty="0" err="1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r>
                <a:rPr lang="fi-FI" sz="1200" b="1" dirty="0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on </a:t>
              </a:r>
              <a:r>
                <a:rPr lang="fi-FI" sz="1200" b="1" dirty="0" err="1" smtClean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three</a:t>
              </a:r>
              <a:r>
                <a:rPr lang="fi-FI" sz="1200" b="1" dirty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i-FI" sz="1200" b="1" dirty="0" err="1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area</a:t>
              </a:r>
              <a:r>
                <a:rPr lang="fi-FI" sz="1200" b="1" dirty="0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 of </a:t>
              </a:r>
              <a:r>
                <a:rPr lang="fi-FI" sz="1200" b="1" dirty="0" err="1">
                  <a:solidFill>
                    <a:srgbClr val="230957"/>
                  </a:solidFill>
                  <a:latin typeface="Calibri"/>
                  <a:ea typeface="Calibri"/>
                  <a:cs typeface="Calibri"/>
                  <a:sym typeface="Calibri"/>
                </a:rPr>
                <a:t>focus</a:t>
              </a:r>
              <a:endParaRPr lang="en-GB" sz="1200" b="1" dirty="0">
                <a:solidFill>
                  <a:srgbClr val="230957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Tekstiruutu 20"/>
            <p:cNvSpPr txBox="1"/>
            <p:nvPr/>
          </p:nvSpPr>
          <p:spPr>
            <a:xfrm>
              <a:off x="414387" y="5012123"/>
              <a:ext cx="7668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100" b="1" dirty="0" err="1" smtClean="0">
                  <a:solidFill>
                    <a:srgbClr val="7030A0"/>
                  </a:solidFill>
                </a:rPr>
                <a:t>Pilot</a:t>
              </a:r>
              <a:r>
                <a:rPr lang="fi-FI" sz="1100" b="1" dirty="0" smtClean="0">
                  <a:solidFill>
                    <a:srgbClr val="7030A0"/>
                  </a:solidFill>
                </a:rPr>
                <a:t> </a:t>
              </a:r>
              <a:r>
                <a:rPr lang="fi-FI" sz="1100" b="1" dirty="0" err="1" smtClean="0">
                  <a:solidFill>
                    <a:srgbClr val="7030A0"/>
                  </a:solidFill>
                </a:rPr>
                <a:t>project</a:t>
              </a:r>
              <a:endParaRPr lang="en-GB" sz="11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322539" y="469302"/>
            <a:ext cx="8064000" cy="469156"/>
          </a:xfrm>
        </p:spPr>
        <p:txBody>
          <a:bodyPr/>
          <a:lstStyle/>
          <a:p>
            <a:r>
              <a:rPr lang="fi-FI" i="1" dirty="0" smtClean="0">
                <a:sym typeface="Calibri"/>
              </a:rPr>
              <a:t>In </a:t>
            </a:r>
            <a:r>
              <a:rPr lang="fi-FI" i="1" dirty="0" err="1">
                <a:sym typeface="Calibri"/>
              </a:rPr>
              <a:t>Six</a:t>
            </a:r>
            <a:r>
              <a:rPr lang="fi-FI" i="1" dirty="0">
                <a:sym typeface="Calibri"/>
              </a:rPr>
              <a:t> City </a:t>
            </a:r>
            <a:r>
              <a:rPr lang="fi-FI" i="1" dirty="0" err="1">
                <a:sym typeface="Calibri"/>
              </a:rPr>
              <a:t>Strategy</a:t>
            </a:r>
            <a:r>
              <a:rPr lang="fi-FI" i="1" dirty="0">
                <a:sym typeface="Calibri"/>
              </a:rPr>
              <a:t> (6Aika) </a:t>
            </a:r>
            <a:r>
              <a:rPr lang="fi-FI" i="1" dirty="0" err="1">
                <a:sym typeface="Calibri"/>
              </a:rPr>
              <a:t>exist</a:t>
            </a:r>
            <a:r>
              <a:rPr lang="fi-FI" i="1" dirty="0">
                <a:sym typeface="Calibri"/>
              </a:rPr>
              <a:t> </a:t>
            </a:r>
            <a:r>
              <a:rPr lang="fi-FI" i="1" dirty="0" err="1">
                <a:sym typeface="Calibri"/>
              </a:rPr>
              <a:t>three</a:t>
            </a:r>
            <a:r>
              <a:rPr lang="fi-FI" i="1" dirty="0">
                <a:sym typeface="Calibri"/>
              </a:rPr>
              <a:t> </a:t>
            </a:r>
            <a:r>
              <a:rPr lang="fi-FI" i="1" dirty="0" err="1">
                <a:sym typeface="Calibri"/>
              </a:rPr>
              <a:t>emphasis</a:t>
            </a:r>
            <a:r>
              <a:rPr lang="en-GB" i="1" dirty="0"/>
              <a:t/>
            </a:r>
            <a:br>
              <a:rPr lang="en-GB" i="1" dirty="0"/>
            </a:br>
            <a:endParaRPr lang="fi-FI" i="1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5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sp>
        <p:nvSpPr>
          <p:cNvPr id="34" name="Suorakulmio 33"/>
          <p:cNvSpPr/>
          <p:nvPr/>
        </p:nvSpPr>
        <p:spPr>
          <a:xfrm>
            <a:off x="-3013156" y="387383"/>
            <a:ext cx="299328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200" b="1" i="1" dirty="0">
                <a:solidFill>
                  <a:srgbClr val="230957"/>
                </a:solidFill>
                <a:latin typeface="Calibri"/>
                <a:ea typeface="Calibri"/>
                <a:cs typeface="Calibri"/>
              </a:rPr>
              <a:t>6Aika: Urban big data as innovation platform in smart city context, A72209.</a:t>
            </a:r>
          </a:p>
        </p:txBody>
      </p:sp>
      <p:pic>
        <p:nvPicPr>
          <p:cNvPr id="54" name="Kuva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0148" y="3690227"/>
            <a:ext cx="571500" cy="304800"/>
          </a:xfrm>
          <a:prstGeom prst="rect">
            <a:avLst/>
          </a:prstGeom>
        </p:spPr>
      </p:pic>
      <p:sp>
        <p:nvSpPr>
          <p:cNvPr id="57" name="Tekstiruutu 56"/>
          <p:cNvSpPr txBox="1"/>
          <p:nvPr/>
        </p:nvSpPr>
        <p:spPr>
          <a:xfrm>
            <a:off x="4985039" y="3682194"/>
            <a:ext cx="911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i-FI"/>
            </a:defPPr>
            <a:lvl1pPr>
              <a:defRPr sz="1100" b="1">
                <a:solidFill>
                  <a:srgbClr val="7030A0"/>
                </a:solidFill>
              </a:defRPr>
            </a:lvl1pPr>
          </a:lstStyle>
          <a:p>
            <a:r>
              <a:rPr lang="fi-FI" dirty="0" err="1" smtClean="0"/>
              <a:t>Pilot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endParaRPr lang="fi-FI" dirty="0"/>
          </a:p>
        </p:txBody>
      </p:sp>
      <p:sp>
        <p:nvSpPr>
          <p:cNvPr id="59" name="Suorakulmio 58"/>
          <p:cNvSpPr/>
          <p:nvPr/>
        </p:nvSpPr>
        <p:spPr>
          <a:xfrm>
            <a:off x="3575698" y="5174753"/>
            <a:ext cx="203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>
                <a:solidFill>
                  <a:srgbClr val="7030A0"/>
                </a:solidFill>
              </a:rPr>
              <a:t>6Aika: Urban big data as innovation platform in smart city context, A72209.</a:t>
            </a:r>
          </a:p>
        </p:txBody>
      </p:sp>
      <p:pic>
        <p:nvPicPr>
          <p:cNvPr id="61" name="Oval 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0" r="-9232"/>
          <a:stretch>
            <a:fillRect/>
          </a:stretch>
        </p:blipFill>
        <p:spPr bwMode="auto">
          <a:xfrm>
            <a:off x="988617" y="4229124"/>
            <a:ext cx="7429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Oval 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0" r="-9232"/>
          <a:stretch>
            <a:fillRect/>
          </a:stretch>
        </p:blipFill>
        <p:spPr bwMode="auto">
          <a:xfrm>
            <a:off x="4293889" y="4236762"/>
            <a:ext cx="7429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Oval 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0" r="-9232"/>
          <a:stretch>
            <a:fillRect/>
          </a:stretch>
        </p:blipFill>
        <p:spPr bwMode="auto">
          <a:xfrm>
            <a:off x="4894423" y="3583702"/>
            <a:ext cx="7429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Oval 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70" r="-9232"/>
          <a:stretch>
            <a:fillRect/>
          </a:stretch>
        </p:blipFill>
        <p:spPr bwMode="auto">
          <a:xfrm>
            <a:off x="6197240" y="4363533"/>
            <a:ext cx="7429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uora nuoliyhdysviiva 65"/>
          <p:cNvCxnSpPr>
            <a:endCxn id="59" idx="1"/>
          </p:cNvCxnSpPr>
          <p:nvPr/>
        </p:nvCxnSpPr>
        <p:spPr>
          <a:xfrm>
            <a:off x="1619672" y="4890319"/>
            <a:ext cx="1956026" cy="453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uora nuoliyhdysviiva 68"/>
          <p:cNvCxnSpPr>
            <a:stCxn id="62" idx="2"/>
          </p:cNvCxnSpPr>
          <p:nvPr/>
        </p:nvCxnSpPr>
        <p:spPr>
          <a:xfrm>
            <a:off x="4665364" y="4989237"/>
            <a:ext cx="0" cy="239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uora nuoliyhdysviiva 71"/>
          <p:cNvCxnSpPr/>
          <p:nvPr/>
        </p:nvCxnSpPr>
        <p:spPr>
          <a:xfrm flipH="1">
            <a:off x="5140951" y="4336177"/>
            <a:ext cx="176302" cy="893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uora nuoliyhdysviiva 78"/>
          <p:cNvCxnSpPr/>
          <p:nvPr/>
        </p:nvCxnSpPr>
        <p:spPr>
          <a:xfrm flipH="1">
            <a:off x="5398463" y="4973221"/>
            <a:ext cx="931653" cy="301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405137" y="471872"/>
            <a:ext cx="8064000" cy="900000"/>
          </a:xfrm>
        </p:spPr>
        <p:txBody>
          <a:bodyPr/>
          <a:lstStyle/>
          <a:p>
            <a:r>
              <a:rPr lang="fi-FI" dirty="0" smtClean="0"/>
              <a:t>6Aika-strategia </a:t>
            </a:r>
            <a:r>
              <a:rPr lang="fi-FI" dirty="0"/>
              <a:t>2014-2020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6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13" name="Kuva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" y="1119408"/>
            <a:ext cx="6485798" cy="3533728"/>
          </a:xfrm>
          <a:prstGeom prst="rect">
            <a:avLst/>
          </a:prstGeom>
        </p:spPr>
      </p:pic>
      <p:sp>
        <p:nvSpPr>
          <p:cNvPr id="14" name="Oval 10"/>
          <p:cNvSpPr/>
          <p:nvPr/>
        </p:nvSpPr>
        <p:spPr>
          <a:xfrm>
            <a:off x="4721056" y="1484784"/>
            <a:ext cx="1833208" cy="281818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3"/>
          <p:cNvSpPr/>
          <p:nvPr/>
        </p:nvSpPr>
        <p:spPr>
          <a:xfrm>
            <a:off x="6695728" y="921872"/>
            <a:ext cx="2448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Although problems within cities are alike </a:t>
            </a:r>
            <a:r>
              <a:rPr lang="en-US" i="1" dirty="0"/>
              <a:t>the business </a:t>
            </a:r>
            <a:r>
              <a:rPr lang="en-US" i="1" dirty="0" smtClean="0"/>
              <a:t>segment is problematic due to differences in </a:t>
            </a:r>
            <a:r>
              <a:rPr lang="en-GB" i="1" dirty="0"/>
              <a:t>operational </a:t>
            </a:r>
            <a:r>
              <a:rPr lang="en-GB" i="1" dirty="0" smtClean="0"/>
              <a:t>environment. There exist genuine need for creating collective means to solve and analyse existing challenges.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50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tsikko 11"/>
          <p:cNvSpPr>
            <a:spLocks noGrp="1"/>
          </p:cNvSpPr>
          <p:nvPr>
            <p:ph type="title"/>
          </p:nvPr>
        </p:nvSpPr>
        <p:spPr>
          <a:xfrm>
            <a:off x="362086" y="396285"/>
            <a:ext cx="8890434" cy="900000"/>
          </a:xfrm>
        </p:spPr>
        <p:txBody>
          <a:bodyPr/>
          <a:lstStyle/>
          <a:p>
            <a:r>
              <a:rPr lang="fi-FI" dirty="0" err="1" smtClean="0"/>
              <a:t>Producing</a:t>
            </a:r>
            <a:r>
              <a:rPr lang="fi-FI" dirty="0" smtClean="0"/>
              <a:t> </a:t>
            </a:r>
            <a:r>
              <a:rPr lang="fi-FI" dirty="0" err="1" smtClean="0"/>
              <a:t>innovative</a:t>
            </a:r>
            <a:r>
              <a:rPr lang="fi-FI" dirty="0" smtClean="0"/>
              <a:t> </a:t>
            </a:r>
            <a:r>
              <a:rPr lang="fi-FI" dirty="0" err="1" smtClean="0"/>
              <a:t>solutions</a:t>
            </a:r>
            <a:r>
              <a:rPr lang="fi-FI" dirty="0" smtClean="0"/>
              <a:t>, </a:t>
            </a:r>
            <a:r>
              <a:rPr lang="fi-FI" dirty="0" err="1" smtClean="0"/>
              <a:t>services</a:t>
            </a:r>
            <a:r>
              <a:rPr lang="fi-FI" dirty="0" smtClean="0"/>
              <a:t> and products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Etunimi Sukunimi</a:t>
            </a: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7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8" y="5794990"/>
            <a:ext cx="2880320" cy="5669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9137" y="196230"/>
            <a:ext cx="82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 smtClean="0"/>
              <a:t> </a:t>
            </a:r>
            <a:r>
              <a:rPr lang="en-US" sz="1000" b="1" i="1" dirty="0"/>
              <a:t>6Aika: Urban big data as innovation platform in smart city context, A72209.</a:t>
            </a:r>
          </a:p>
          <a:p>
            <a:endParaRPr lang="en-US" sz="1000" b="1" i="1" dirty="0"/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928855"/>
            <a:ext cx="4909888" cy="4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8F801-9BF5-46D1-98A5-513B8005DAC3}" type="datetime1">
              <a:rPr lang="fi-FI" smtClean="0"/>
              <a:pPr/>
              <a:t>29.9.2017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smtClean="0"/>
              <a:t>Timo Tuomivirta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837A0-F8B5-40DF-B7A3-2778985E9851}" type="slidenum">
              <a:rPr lang="fi-FI" smtClean="0"/>
              <a:pPr/>
              <a:t>8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779819"/>
            <a:ext cx="3111332" cy="31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89137" y="196230"/>
            <a:ext cx="82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000" b="1" i="1" dirty="0"/>
              <a:t>6Aika: Massadata kaupunkiympäristön ja -liikenteen kehittämisessä sekä innovaatioalustana palveluille ja liiketoiminnalle, A72209.</a:t>
            </a:r>
            <a:endParaRPr lang="en-US" sz="10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75" y="1661970"/>
            <a:ext cx="3688200" cy="2212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7" y="1700808"/>
            <a:ext cx="3306535" cy="21129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827" y="381379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Kalasatama</a:t>
            </a:r>
            <a:r>
              <a:rPr lang="en-US" i="1" dirty="0" smtClean="0"/>
              <a:t> Helsinki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4183974" y="3808236"/>
            <a:ext cx="2399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Hiedenranta</a:t>
            </a:r>
            <a:r>
              <a:rPr lang="en-US" i="1" dirty="0" smtClean="0"/>
              <a:t> Tampere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7115" y="4253670"/>
            <a:ext cx="818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C</a:t>
            </a:r>
            <a:r>
              <a:rPr lang="fi-FI" dirty="0" smtClean="0"/>
              <a:t>ity </a:t>
            </a:r>
            <a:r>
              <a:rPr lang="fi-FI" dirty="0" err="1" smtClean="0"/>
              <a:t>infrastructure</a:t>
            </a:r>
            <a:r>
              <a:rPr lang="fi-FI" dirty="0" smtClean="0"/>
              <a:t> </a:t>
            </a:r>
            <a:r>
              <a:rPr lang="fi-FI" dirty="0" err="1" smtClean="0"/>
              <a:t>maintenance</a:t>
            </a:r>
            <a:r>
              <a:rPr lang="fi-FI" dirty="0" smtClean="0"/>
              <a:t> </a:t>
            </a:r>
            <a:r>
              <a:rPr lang="fi-FI" dirty="0" err="1" smtClean="0"/>
              <a:t>utilises</a:t>
            </a:r>
            <a:r>
              <a:rPr lang="fi-FI" dirty="0" smtClean="0"/>
              <a:t> </a:t>
            </a:r>
            <a:r>
              <a:rPr lang="fi-FI" dirty="0" err="1" smtClean="0"/>
              <a:t>various</a:t>
            </a:r>
            <a:r>
              <a:rPr lang="fi-FI" dirty="0" smtClean="0"/>
              <a:t> </a:t>
            </a:r>
            <a:r>
              <a:rPr lang="fi-FI" dirty="0" err="1" smtClean="0"/>
              <a:t>type</a:t>
            </a:r>
            <a:r>
              <a:rPr lang="fi-FI" dirty="0" smtClean="0"/>
              <a:t> of data </a:t>
            </a:r>
            <a:r>
              <a:rPr lang="fi-FI" dirty="0" err="1" smtClean="0"/>
              <a:t>depending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life </a:t>
            </a:r>
            <a:r>
              <a:rPr lang="fi-FI" dirty="0" err="1" smtClean="0"/>
              <a:t>cycle</a:t>
            </a:r>
            <a:r>
              <a:rPr lang="fi-FI" dirty="0" smtClean="0"/>
              <a:t> of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area</a:t>
            </a:r>
            <a:r>
              <a:rPr lang="fi-FI" dirty="0" smtClean="0"/>
              <a:t>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08362" y="1802527"/>
            <a:ext cx="575613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8361" y="3602727"/>
            <a:ext cx="575613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tsikko 11"/>
          <p:cNvSpPr>
            <a:spLocks noGrp="1"/>
          </p:cNvSpPr>
          <p:nvPr>
            <p:ph type="title"/>
          </p:nvPr>
        </p:nvSpPr>
        <p:spPr>
          <a:xfrm>
            <a:off x="335056" y="382667"/>
            <a:ext cx="8564438" cy="541923"/>
          </a:xfrm>
        </p:spPr>
        <p:txBody>
          <a:bodyPr/>
          <a:lstStyle/>
          <a:p>
            <a:r>
              <a:rPr lang="fi-FI" dirty="0" err="1" smtClean="0"/>
              <a:t>Backgrounds</a:t>
            </a:r>
            <a:r>
              <a:rPr lang="fi-FI" dirty="0" smtClean="0"/>
              <a:t> </a:t>
            </a:r>
            <a:r>
              <a:rPr lang="fi-FI" dirty="0" err="1" smtClean="0"/>
              <a:t>built</a:t>
            </a:r>
            <a:r>
              <a:rPr lang="fi-FI" dirty="0" smtClean="0"/>
              <a:t> </a:t>
            </a:r>
            <a:r>
              <a:rPr lang="fi-FI" dirty="0" err="1" smtClean="0"/>
              <a:t>infrastructure</a:t>
            </a:r>
            <a:r>
              <a:rPr lang="fi-FI" dirty="0" smtClean="0"/>
              <a:t> </a:t>
            </a:r>
            <a:r>
              <a:rPr lang="fi-FI" dirty="0" err="1" smtClean="0"/>
              <a:t>lifecycle</a:t>
            </a:r>
            <a:r>
              <a:rPr lang="fi-FI" dirty="0" smtClean="0"/>
              <a:t> </a:t>
            </a:r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related</a:t>
            </a:r>
            <a:r>
              <a:rPr lang="fi-FI" dirty="0" smtClean="0"/>
              <a:t> data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9168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 descr="\\nassrv5\koti16g$\anirkar3\My Documents\6Aika\AIA-kansallinen koord\hero-fiksu-kalasatama.jpg"/>
          <p:cNvPicPr preferRelativeResize="0"/>
          <p:nvPr/>
        </p:nvPicPr>
        <p:blipFill rotWithShape="1">
          <a:blip r:embed="rId3">
            <a:alphaModFix/>
          </a:blip>
          <a:srcRect r="1506"/>
          <a:stretch/>
        </p:blipFill>
        <p:spPr>
          <a:xfrm>
            <a:off x="-156925" y="3225800"/>
            <a:ext cx="5043900" cy="36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-156925" y="-1"/>
            <a:ext cx="5043925" cy="3293025"/>
          </a:xfrm>
          <a:prstGeom prst="rect">
            <a:avLst/>
          </a:prstGeom>
          <a:solidFill>
            <a:srgbClr val="E1006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467543" y="1203434"/>
            <a:ext cx="3744300" cy="7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buSzPct val="25000"/>
              <a:buNone/>
            </a:pPr>
            <a:r>
              <a:rPr lang="fi-FI" sz="3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</a:t>
            </a:r>
            <a:r>
              <a:rPr lang="fi-FI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fi-FI" sz="3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alasatama </a:t>
            </a:r>
            <a:r>
              <a:rPr lang="fi-FI" sz="3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fi-FI" sz="3200" b="1" i="0" u="none" strike="noStrike" cap="none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</a:t>
            </a:r>
            <a:r>
              <a:rPr lang="fi-FI" sz="32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3200" b="1" i="0" u="none" strike="noStrike" cap="none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lang="fi-FI" sz="3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78"/>
          <p:cNvSpPr txBox="1"/>
          <p:nvPr/>
        </p:nvSpPr>
        <p:spPr>
          <a:xfrm>
            <a:off x="4067944" y="80452"/>
            <a:ext cx="5076056" cy="22684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200150" marR="0" lvl="2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41B9"/>
              </a:buClr>
              <a:buSzPct val="100000"/>
              <a:buFont typeface="Calibri"/>
              <a:buChar char="•"/>
            </a:pP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is to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Helsinki Kalasatama an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city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district</a:t>
            </a:r>
            <a:endParaRPr lang="fi-FI" sz="1600" dirty="0">
              <a:solidFill>
                <a:srgbClr val="5841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841B9"/>
              </a:buClr>
              <a:buSzPct val="100000"/>
              <a:buFont typeface="Calibri"/>
              <a:buChar char="•"/>
            </a:pP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Region is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developed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cooperation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inhabitants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businesses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city and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600" i="0" u="none" strike="noStrike" cap="none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stake</a:t>
            </a:r>
            <a:r>
              <a:rPr lang="fi-FI" sz="1600" dirty="0" err="1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holders</a:t>
            </a:r>
            <a:r>
              <a:rPr lang="fi-FI" sz="1600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fi-FI" sz="1600" i="0" u="none" strike="noStrike" cap="none" dirty="0" smtClean="0">
                <a:solidFill>
                  <a:srgbClr val="5841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5841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Kuva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731" y="1679303"/>
            <a:ext cx="3789113" cy="37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_Rakennerahastot_2014-2020_mallipohja_EAKR_EN_7.14">
  <a:themeElements>
    <a:clrScheme name="TEM_Rakennerahastot">
      <a:dk1>
        <a:sysClr val="windowText" lastClr="000000"/>
      </a:dk1>
      <a:lt1>
        <a:srgbClr val="FFFFFF"/>
      </a:lt1>
      <a:dk2>
        <a:srgbClr val="646464"/>
      </a:dk2>
      <a:lt2>
        <a:srgbClr val="FFFFFF"/>
      </a:lt2>
      <a:accent1>
        <a:srgbClr val="8CBE41"/>
      </a:accent1>
      <a:accent2>
        <a:srgbClr val="5BC6E8"/>
      </a:accent2>
      <a:accent3>
        <a:srgbClr val="009FDA"/>
      </a:accent3>
      <a:accent4>
        <a:srgbClr val="5F378C"/>
      </a:accent4>
      <a:accent5>
        <a:srgbClr val="E2007A"/>
      </a:accent5>
      <a:accent6>
        <a:srgbClr val="F6921E"/>
      </a:accent6>
      <a:hlink>
        <a:srgbClr val="00549F"/>
      </a:hlink>
      <a:folHlink>
        <a:srgbClr val="00B299"/>
      </a:folHlink>
    </a:clrScheme>
    <a:fontScheme name="TEM_Rakennerahast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TEM_Rakennerahastot_2014-2020_mallipohja_EAKR_EN_7.14</Template>
  <TotalTime>5992</TotalTime>
  <Words>1930</Words>
  <Application>Microsoft Office PowerPoint</Application>
  <PresentationFormat>Näytössä katseltava diaesitys (4:3)</PresentationFormat>
  <Paragraphs>441</Paragraphs>
  <Slides>35</Slides>
  <Notes>18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35</vt:i4>
      </vt:variant>
    </vt:vector>
  </HeadingPairs>
  <TitlesOfParts>
    <vt:vector size="41" baseType="lpstr">
      <vt:lpstr>Arial</vt:lpstr>
      <vt:lpstr>Berlin Sans FB</vt:lpstr>
      <vt:lpstr>Calibri</vt:lpstr>
      <vt:lpstr>Merriweather Sans</vt:lpstr>
      <vt:lpstr>Times New Roman</vt:lpstr>
      <vt:lpstr>TEM_Rakennerahastot_2014-2020_mallipohja_EAKR_EN_7.14</vt:lpstr>
      <vt:lpstr>StreetReboot1 Kyläsaari depot visit</vt:lpstr>
      <vt:lpstr>PowerPoint-esitys</vt:lpstr>
      <vt:lpstr>6Aika-strategy 2014-2020</vt:lpstr>
      <vt:lpstr>Producing innovative solutions, services and products</vt:lpstr>
      <vt:lpstr>In Six City Strategy (6Aika) exist three emphasis </vt:lpstr>
      <vt:lpstr>6Aika-strategia 2014-2020</vt:lpstr>
      <vt:lpstr>Producing innovative solutions, services and products</vt:lpstr>
      <vt:lpstr>Backgrounds built infrastructure lifecycle development related data</vt:lpstr>
      <vt:lpstr>PowerPoint-esitys</vt:lpstr>
      <vt:lpstr>Backgrounds and angle of approach into data</vt:lpstr>
      <vt:lpstr>Categorising usable datasources @innovation competition</vt:lpstr>
      <vt:lpstr>”SmartStreet” concept</vt:lpstr>
      <vt:lpstr>”SmartStreet” concept</vt:lpstr>
      <vt:lpstr>”SmartStreet” concept</vt:lpstr>
      <vt:lpstr>STARA data sources /Geo locations</vt:lpstr>
      <vt:lpstr>STARA data sources2</vt:lpstr>
      <vt:lpstr>Open data sources</vt:lpstr>
      <vt:lpstr>Data case examples #STARA</vt:lpstr>
      <vt:lpstr>PowerPoint-esitys</vt:lpstr>
      <vt:lpstr>Data case examples #STARA</vt:lpstr>
      <vt:lpstr>Data case examples #STARA</vt:lpstr>
      <vt:lpstr>Massadatan analysointi draft</vt:lpstr>
      <vt:lpstr>denial of service / service obstacles </vt:lpstr>
      <vt:lpstr>denial of service / service obstacles </vt:lpstr>
      <vt:lpstr>x</vt:lpstr>
      <vt:lpstr>Micro Climate detection consepts</vt:lpstr>
      <vt:lpstr>Micro Climate detection</vt:lpstr>
      <vt:lpstr>Sand removal</vt:lpstr>
      <vt:lpstr>Trashbin route optimisations </vt:lpstr>
      <vt:lpstr>PowerPoint-esitys</vt:lpstr>
      <vt:lpstr>GreenZone (lawn) data analyis </vt:lpstr>
      <vt:lpstr>Data case examples consepts #STARA</vt:lpstr>
      <vt:lpstr>Analyising and developing sub contractors data</vt:lpstr>
      <vt:lpstr>Massdata analysis draft</vt:lpstr>
      <vt:lpstr>Thank you!</vt:lpstr>
    </vt:vector>
  </TitlesOfParts>
  <Company>City of Helsinki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Tuomivirta Timo</dc:creator>
  <cp:lastModifiedBy>Tuomivirta Timo</cp:lastModifiedBy>
  <cp:revision>138</cp:revision>
  <dcterms:created xsi:type="dcterms:W3CDTF">2017-04-28T12:29:46Z</dcterms:created>
  <dcterms:modified xsi:type="dcterms:W3CDTF">2017-09-29T13:02:31Z</dcterms:modified>
</cp:coreProperties>
</file>